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6" r:id="rId3"/>
    <p:sldId id="257" r:id="rId4"/>
    <p:sldId id="258" r:id="rId5"/>
    <p:sldId id="262" r:id="rId6"/>
    <p:sldId id="273" r:id="rId7"/>
    <p:sldId id="264" r:id="rId8"/>
    <p:sldId id="265" r:id="rId9"/>
    <p:sldId id="272" r:id="rId10"/>
    <p:sldId id="266" r:id="rId11"/>
    <p:sldId id="267" r:id="rId12"/>
    <p:sldId id="268" r:id="rId13"/>
    <p:sldId id="269" r:id="rId14"/>
    <p:sldId id="270" r:id="rId15"/>
    <p:sldId id="271" r:id="rId16"/>
    <p:sldId id="284" r:id="rId17"/>
    <p:sldId id="281" r:id="rId18"/>
    <p:sldId id="274" r:id="rId19"/>
    <p:sldId id="275" r:id="rId20"/>
    <p:sldId id="279" r:id="rId21"/>
    <p:sldId id="276" r:id="rId22"/>
    <p:sldId id="277" r:id="rId23"/>
    <p:sldId id="280" r:id="rId24"/>
    <p:sldId id="278" r:id="rId25"/>
    <p:sldId id="282" r:id="rId26"/>
    <p:sldId id="283" r:id="rId27"/>
    <p:sldId id="285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CB2E25-4744-4213-8E0C-3477FB6BF76A}" v="11" dt="2023-09-13T18:20:38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ha smith" userId="d01e0b277f95b4d3" providerId="Windows Live" clId="Web-{D2332818-C25D-4453-B5C4-4879C40D8AD6}"/>
    <pc:docChg chg="addSld delSld modSld">
      <pc:chgData name="nasha smith" userId="d01e0b277f95b4d3" providerId="Windows Live" clId="Web-{D2332818-C25D-4453-B5C4-4879C40D8AD6}" dt="2022-12-29T14:48:34.401" v="513"/>
      <pc:docMkLst>
        <pc:docMk/>
      </pc:docMkLst>
      <pc:sldChg chg="addSp modSp modMedia addAnim">
        <pc:chgData name="nasha smith" userId="d01e0b277f95b4d3" providerId="Windows Live" clId="Web-{D2332818-C25D-4453-B5C4-4879C40D8AD6}" dt="2022-12-20T13:46:20.850" v="2" actId="1076"/>
        <pc:sldMkLst>
          <pc:docMk/>
          <pc:sldMk cId="109857222" sldId="256"/>
        </pc:sldMkLst>
        <pc:picChg chg="add mod">
          <ac:chgData name="nasha smith" userId="d01e0b277f95b4d3" providerId="Windows Live" clId="Web-{D2332818-C25D-4453-B5C4-4879C40D8AD6}" dt="2022-12-20T13:46:20.850" v="2" actId="1076"/>
          <ac:picMkLst>
            <pc:docMk/>
            <pc:sldMk cId="109857222" sldId="256"/>
            <ac:picMk id="6" creationId="{12CDFB63-E5E9-19CF-BA1C-903484EFC0B0}"/>
          </ac:picMkLst>
        </pc:picChg>
      </pc:sldChg>
      <pc:sldChg chg="modSp">
        <pc:chgData name="nasha smith" userId="d01e0b277f95b4d3" providerId="Windows Live" clId="Web-{D2332818-C25D-4453-B5C4-4879C40D8AD6}" dt="2022-12-20T13:53:59.018" v="103" actId="20577"/>
        <pc:sldMkLst>
          <pc:docMk/>
          <pc:sldMk cId="1886135515" sldId="258"/>
        </pc:sldMkLst>
        <pc:spChg chg="mod">
          <ac:chgData name="nasha smith" userId="d01e0b277f95b4d3" providerId="Windows Live" clId="Web-{D2332818-C25D-4453-B5C4-4879C40D8AD6}" dt="2022-12-20T13:53:59.018" v="103" actId="20577"/>
          <ac:spMkLst>
            <pc:docMk/>
            <pc:sldMk cId="1886135515" sldId="258"/>
            <ac:spMk id="2" creationId="{CE478464-8E6A-A4AE-133F-059633F61588}"/>
          </ac:spMkLst>
        </pc:spChg>
      </pc:sldChg>
      <pc:sldChg chg="addSp delSp modSp new del mod setBg">
        <pc:chgData name="nasha smith" userId="d01e0b277f95b4d3" providerId="Windows Live" clId="Web-{D2332818-C25D-4453-B5C4-4879C40D8AD6}" dt="2022-12-20T13:52:51.344" v="93"/>
        <pc:sldMkLst>
          <pc:docMk/>
          <pc:sldMk cId="4114956795" sldId="259"/>
        </pc:sldMkLst>
        <pc:spChg chg="mod">
          <ac:chgData name="nasha smith" userId="d01e0b277f95b4d3" providerId="Windows Live" clId="Web-{D2332818-C25D-4453-B5C4-4879C40D8AD6}" dt="2022-12-20T13:50:35.966" v="43"/>
          <ac:spMkLst>
            <pc:docMk/>
            <pc:sldMk cId="4114956795" sldId="259"/>
            <ac:spMk id="2" creationId="{64AB9EB8-25E0-3D0A-CA48-5ADE41F99162}"/>
          </ac:spMkLst>
        </pc:spChg>
        <pc:spChg chg="del">
          <ac:chgData name="nasha smith" userId="d01e0b277f95b4d3" providerId="Windows Live" clId="Web-{D2332818-C25D-4453-B5C4-4879C40D8AD6}" dt="2022-12-20T13:50:30.481" v="42"/>
          <ac:spMkLst>
            <pc:docMk/>
            <pc:sldMk cId="4114956795" sldId="259"/>
            <ac:spMk id="3" creationId="{83F50B54-1F5E-8473-2303-97662C4973FA}"/>
          </ac:spMkLst>
        </pc:spChg>
        <pc:spChg chg="add">
          <ac:chgData name="nasha smith" userId="d01e0b277f95b4d3" providerId="Windows Live" clId="Web-{D2332818-C25D-4453-B5C4-4879C40D8AD6}" dt="2022-12-20T13:50:35.966" v="43"/>
          <ac:spMkLst>
            <pc:docMk/>
            <pc:sldMk cId="4114956795" sldId="259"/>
            <ac:spMk id="11" creationId="{40E0E787-6A3F-4579-9E73-AC9FBB0E3A45}"/>
          </ac:spMkLst>
        </pc:spChg>
        <pc:picChg chg="add mod ord">
          <ac:chgData name="nasha smith" userId="d01e0b277f95b4d3" providerId="Windows Live" clId="Web-{D2332818-C25D-4453-B5C4-4879C40D8AD6}" dt="2022-12-20T13:50:35.966" v="43"/>
          <ac:picMkLst>
            <pc:docMk/>
            <pc:sldMk cId="4114956795" sldId="259"/>
            <ac:picMk id="4" creationId="{2EE61E9C-E40B-58CD-9A8E-AF1BB9BE997F}"/>
          </ac:picMkLst>
        </pc:picChg>
        <pc:cxnChg chg="add">
          <ac:chgData name="nasha smith" userId="d01e0b277f95b4d3" providerId="Windows Live" clId="Web-{D2332818-C25D-4453-B5C4-4879C40D8AD6}" dt="2022-12-20T13:50:35.966" v="43"/>
          <ac:cxnSpMkLst>
            <pc:docMk/>
            <pc:sldMk cId="4114956795" sldId="259"/>
            <ac:cxnSpMk id="9" creationId="{AEED5540-64E5-4258-ABA4-753F07B71B38}"/>
          </ac:cxnSpMkLst>
        </pc:cxnChg>
        <pc:cxnChg chg="add">
          <ac:chgData name="nasha smith" userId="d01e0b277f95b4d3" providerId="Windows Live" clId="Web-{D2332818-C25D-4453-B5C4-4879C40D8AD6}" dt="2022-12-20T13:50:35.966" v="43"/>
          <ac:cxnSpMkLst>
            <pc:docMk/>
            <pc:sldMk cId="4114956795" sldId="259"/>
            <ac:cxnSpMk id="13" creationId="{651B3B56-501F-42FF-8534-28EF7857BD40}"/>
          </ac:cxnSpMkLst>
        </pc:cxnChg>
      </pc:sldChg>
      <pc:sldChg chg="addSp delSp modSp new del mod setBg">
        <pc:chgData name="nasha smith" userId="d01e0b277f95b4d3" providerId="Windows Live" clId="Web-{D2332818-C25D-4453-B5C4-4879C40D8AD6}" dt="2022-12-20T13:53:15.751" v="97"/>
        <pc:sldMkLst>
          <pc:docMk/>
          <pc:sldMk cId="2936088499" sldId="260"/>
        </pc:sldMkLst>
        <pc:spChg chg="mod">
          <ac:chgData name="nasha smith" userId="d01e0b277f95b4d3" providerId="Windows Live" clId="Web-{D2332818-C25D-4453-B5C4-4879C40D8AD6}" dt="2022-12-20T13:52:14.015" v="92" actId="20577"/>
          <ac:spMkLst>
            <pc:docMk/>
            <pc:sldMk cId="2936088499" sldId="260"/>
            <ac:spMk id="2" creationId="{251B296C-55B6-AEA6-AA43-0248D0C19832}"/>
          </ac:spMkLst>
        </pc:spChg>
        <pc:spChg chg="del">
          <ac:chgData name="nasha smith" userId="d01e0b277f95b4d3" providerId="Windows Live" clId="Web-{D2332818-C25D-4453-B5C4-4879C40D8AD6}" dt="2022-12-20T13:51:57.546" v="90"/>
          <ac:spMkLst>
            <pc:docMk/>
            <pc:sldMk cId="2936088499" sldId="260"/>
            <ac:spMk id="3" creationId="{5A0BC331-C406-A2DA-39B2-492ED1EEFE2E}"/>
          </ac:spMkLst>
        </pc:spChg>
        <pc:spChg chg="add">
          <ac:chgData name="nasha smith" userId="d01e0b277f95b4d3" providerId="Windows Live" clId="Web-{D2332818-C25D-4453-B5C4-4879C40D8AD6}" dt="2022-12-20T13:51:57.546" v="90"/>
          <ac:spMkLst>
            <pc:docMk/>
            <pc:sldMk cId="2936088499" sldId="260"/>
            <ac:spMk id="11" creationId="{71B088FF-3FBC-4E49-9F96-ACC586DBFBD5}"/>
          </ac:spMkLst>
        </pc:spChg>
        <pc:spChg chg="add">
          <ac:chgData name="nasha smith" userId="d01e0b277f95b4d3" providerId="Windows Live" clId="Web-{D2332818-C25D-4453-B5C4-4879C40D8AD6}" dt="2022-12-20T13:51:57.546" v="90"/>
          <ac:spMkLst>
            <pc:docMk/>
            <pc:sldMk cId="2936088499" sldId="260"/>
            <ac:spMk id="13" creationId="{264DCA07-5992-4B87-B944-642B4A38FB1A}"/>
          </ac:spMkLst>
        </pc:spChg>
        <pc:spChg chg="add">
          <ac:chgData name="nasha smith" userId="d01e0b277f95b4d3" providerId="Windows Live" clId="Web-{D2332818-C25D-4453-B5C4-4879C40D8AD6}" dt="2022-12-20T13:51:57.546" v="90"/>
          <ac:spMkLst>
            <pc:docMk/>
            <pc:sldMk cId="2936088499" sldId="260"/>
            <ac:spMk id="17" creationId="{7B11767C-FA34-4498-BB14-050A036FCCDA}"/>
          </ac:spMkLst>
        </pc:spChg>
        <pc:picChg chg="add">
          <ac:chgData name="nasha smith" userId="d01e0b277f95b4d3" providerId="Windows Live" clId="Web-{D2332818-C25D-4453-B5C4-4879C40D8AD6}" dt="2022-12-20T13:51:57.546" v="90"/>
          <ac:picMkLst>
            <pc:docMk/>
            <pc:sldMk cId="2936088499" sldId="260"/>
            <ac:picMk id="5" creationId="{E811C9F8-319D-A12E-7D35-1B40C02B6871}"/>
          </ac:picMkLst>
        </pc:picChg>
        <pc:cxnChg chg="add">
          <ac:chgData name="nasha smith" userId="d01e0b277f95b4d3" providerId="Windows Live" clId="Web-{D2332818-C25D-4453-B5C4-4879C40D8AD6}" dt="2022-12-20T13:51:57.546" v="90"/>
          <ac:cxnSpMkLst>
            <pc:docMk/>
            <pc:sldMk cId="2936088499" sldId="260"/>
            <ac:cxnSpMk id="9" creationId="{AEED5540-64E5-4258-ABA4-753F07B71B38}"/>
          </ac:cxnSpMkLst>
        </pc:cxnChg>
        <pc:cxnChg chg="add">
          <ac:chgData name="nasha smith" userId="d01e0b277f95b4d3" providerId="Windows Live" clId="Web-{D2332818-C25D-4453-B5C4-4879C40D8AD6}" dt="2022-12-20T13:51:57.546" v="90"/>
          <ac:cxnSpMkLst>
            <pc:docMk/>
            <pc:sldMk cId="2936088499" sldId="260"/>
            <ac:cxnSpMk id="15" creationId="{313FECB8-44EE-4A45-9F7B-66ECF1C3C888}"/>
          </ac:cxnSpMkLst>
        </pc:cxnChg>
      </pc:sldChg>
      <pc:sldChg chg="new del">
        <pc:chgData name="nasha smith" userId="d01e0b277f95b4d3" providerId="Windows Live" clId="Web-{D2332818-C25D-4453-B5C4-4879C40D8AD6}" dt="2022-12-20T13:53:10.688" v="96"/>
        <pc:sldMkLst>
          <pc:docMk/>
          <pc:sldMk cId="1296306548" sldId="261"/>
        </pc:sldMkLst>
      </pc:sldChg>
      <pc:sldChg chg="modSp add">
        <pc:chgData name="nasha smith" userId="d01e0b277f95b4d3" providerId="Windows Live" clId="Web-{D2332818-C25D-4453-B5C4-4879C40D8AD6}" dt="2022-12-20T13:54:10.784" v="105" actId="20577"/>
        <pc:sldMkLst>
          <pc:docMk/>
          <pc:sldMk cId="3660204774" sldId="262"/>
        </pc:sldMkLst>
        <pc:spChg chg="mod">
          <ac:chgData name="nasha smith" userId="d01e0b277f95b4d3" providerId="Windows Live" clId="Web-{D2332818-C25D-4453-B5C4-4879C40D8AD6}" dt="2022-12-20T13:54:10.784" v="105" actId="20577"/>
          <ac:spMkLst>
            <pc:docMk/>
            <pc:sldMk cId="3660204774" sldId="262"/>
            <ac:spMk id="2" creationId="{64AB9EB8-25E0-3D0A-CA48-5ADE41F99162}"/>
          </ac:spMkLst>
        </pc:spChg>
      </pc:sldChg>
      <pc:sldChg chg="new del">
        <pc:chgData name="nasha smith" userId="d01e0b277f95b4d3" providerId="Windows Live" clId="Web-{D2332818-C25D-4453-B5C4-4879C40D8AD6}" dt="2022-12-20T13:53:36.486" v="100"/>
        <pc:sldMkLst>
          <pc:docMk/>
          <pc:sldMk cId="100410144" sldId="263"/>
        </pc:sldMkLst>
      </pc:sldChg>
      <pc:sldChg chg="add">
        <pc:chgData name="nasha smith" userId="d01e0b277f95b4d3" providerId="Windows Live" clId="Web-{D2332818-C25D-4453-B5C4-4879C40D8AD6}" dt="2022-12-20T13:53:28.486" v="99"/>
        <pc:sldMkLst>
          <pc:docMk/>
          <pc:sldMk cId="736101016" sldId="264"/>
        </pc:sldMkLst>
      </pc:sldChg>
      <pc:sldChg chg="new del">
        <pc:chgData name="nasha smith" userId="d01e0b277f95b4d3" providerId="Windows Live" clId="Web-{D2332818-C25D-4453-B5C4-4879C40D8AD6}" dt="2022-12-20T13:54:25.487" v="107"/>
        <pc:sldMkLst>
          <pc:docMk/>
          <pc:sldMk cId="174690648" sldId="265"/>
        </pc:sldMkLst>
      </pc:sldChg>
      <pc:sldChg chg="addSp delSp modSp new mod setBg">
        <pc:chgData name="nasha smith" userId="d01e0b277f95b4d3" providerId="Windows Live" clId="Web-{D2332818-C25D-4453-B5C4-4879C40D8AD6}" dt="2022-12-20T13:57:48.821" v="141" actId="20577"/>
        <pc:sldMkLst>
          <pc:docMk/>
          <pc:sldMk cId="1734924695" sldId="265"/>
        </pc:sldMkLst>
        <pc:spChg chg="mod">
          <ac:chgData name="nasha smith" userId="d01e0b277f95b4d3" providerId="Windows Live" clId="Web-{D2332818-C25D-4453-B5C4-4879C40D8AD6}" dt="2022-12-20T13:57:48.821" v="141" actId="20577"/>
          <ac:spMkLst>
            <pc:docMk/>
            <pc:sldMk cId="1734924695" sldId="265"/>
            <ac:spMk id="2" creationId="{FBB8CDEF-5CD3-24CB-4005-6BCD14C01FDC}"/>
          </ac:spMkLst>
        </pc:spChg>
        <pc:spChg chg="del">
          <ac:chgData name="nasha smith" userId="d01e0b277f95b4d3" providerId="Windows Live" clId="Web-{D2332818-C25D-4453-B5C4-4879C40D8AD6}" dt="2022-12-20T13:57:03.694" v="136"/>
          <ac:spMkLst>
            <pc:docMk/>
            <pc:sldMk cId="1734924695" sldId="265"/>
            <ac:spMk id="3" creationId="{141922B5-C751-5DBE-76FC-25BE6DBDF8CA}"/>
          </ac:spMkLst>
        </pc:spChg>
        <pc:spChg chg="add">
          <ac:chgData name="nasha smith" userId="d01e0b277f95b4d3" providerId="Windows Live" clId="Web-{D2332818-C25D-4453-B5C4-4879C40D8AD6}" dt="2022-12-20T13:57:17.851" v="137"/>
          <ac:spMkLst>
            <pc:docMk/>
            <pc:sldMk cId="1734924695" sldId="265"/>
            <ac:spMk id="11" creationId="{40E0E787-6A3F-4579-9E73-AC9FBB0E3A45}"/>
          </ac:spMkLst>
        </pc:spChg>
        <pc:picChg chg="add mod ord">
          <ac:chgData name="nasha smith" userId="d01e0b277f95b4d3" providerId="Windows Live" clId="Web-{D2332818-C25D-4453-B5C4-4879C40D8AD6}" dt="2022-12-20T13:57:17.851" v="137"/>
          <ac:picMkLst>
            <pc:docMk/>
            <pc:sldMk cId="1734924695" sldId="265"/>
            <ac:picMk id="4" creationId="{B75DD68A-5FCF-CCE8-1438-CB7415A5E36A}"/>
          </ac:picMkLst>
        </pc:picChg>
        <pc:cxnChg chg="add">
          <ac:chgData name="nasha smith" userId="d01e0b277f95b4d3" providerId="Windows Live" clId="Web-{D2332818-C25D-4453-B5C4-4879C40D8AD6}" dt="2022-12-20T13:57:17.851" v="137"/>
          <ac:cxnSpMkLst>
            <pc:docMk/>
            <pc:sldMk cId="1734924695" sldId="265"/>
            <ac:cxnSpMk id="9" creationId="{AEED5540-64E5-4258-ABA4-753F07B71B38}"/>
          </ac:cxnSpMkLst>
        </pc:cxnChg>
        <pc:cxnChg chg="add">
          <ac:chgData name="nasha smith" userId="d01e0b277f95b4d3" providerId="Windows Live" clId="Web-{D2332818-C25D-4453-B5C4-4879C40D8AD6}" dt="2022-12-20T13:57:17.851" v="137"/>
          <ac:cxnSpMkLst>
            <pc:docMk/>
            <pc:sldMk cId="1734924695" sldId="265"/>
            <ac:cxnSpMk id="13" creationId="{651B3B56-501F-42FF-8534-28EF7857BD40}"/>
          </ac:cxnSpMkLst>
        </pc:cxnChg>
      </pc:sldChg>
      <pc:sldChg chg="addSp delSp modSp new">
        <pc:chgData name="nasha smith" userId="d01e0b277f95b4d3" providerId="Windows Live" clId="Web-{D2332818-C25D-4453-B5C4-4879C40D8AD6}" dt="2022-12-29T13:29:48.908" v="208" actId="1076"/>
        <pc:sldMkLst>
          <pc:docMk/>
          <pc:sldMk cId="781540601" sldId="266"/>
        </pc:sldMkLst>
        <pc:spChg chg="mod">
          <ac:chgData name="nasha smith" userId="d01e0b277f95b4d3" providerId="Windows Live" clId="Web-{D2332818-C25D-4453-B5C4-4879C40D8AD6}" dt="2022-12-20T14:20:05.715" v="205" actId="20577"/>
          <ac:spMkLst>
            <pc:docMk/>
            <pc:sldMk cId="781540601" sldId="266"/>
            <ac:spMk id="2" creationId="{14555B66-6828-4744-E761-0531489F4A35}"/>
          </ac:spMkLst>
        </pc:spChg>
        <pc:spChg chg="del">
          <ac:chgData name="nasha smith" userId="d01e0b277f95b4d3" providerId="Windows Live" clId="Web-{D2332818-C25D-4453-B5C4-4879C40D8AD6}" dt="2022-12-29T13:29:26.533" v="206"/>
          <ac:spMkLst>
            <pc:docMk/>
            <pc:sldMk cId="781540601" sldId="266"/>
            <ac:spMk id="3" creationId="{76B8DE2A-EB62-7DDB-2F01-EE7246D42B61}"/>
          </ac:spMkLst>
        </pc:spChg>
        <pc:picChg chg="add mod ord">
          <ac:chgData name="nasha smith" userId="d01e0b277f95b4d3" providerId="Windows Live" clId="Web-{D2332818-C25D-4453-B5C4-4879C40D8AD6}" dt="2022-12-29T13:29:48.908" v="208" actId="1076"/>
          <ac:picMkLst>
            <pc:docMk/>
            <pc:sldMk cId="781540601" sldId="266"/>
            <ac:picMk id="4" creationId="{2DDC1950-173C-8248-1B8C-258D8142BE76}"/>
          </ac:picMkLst>
        </pc:picChg>
      </pc:sldChg>
      <pc:sldChg chg="addSp delSp modSp new mod setBg">
        <pc:chgData name="nasha smith" userId="d01e0b277f95b4d3" providerId="Windows Live" clId="Web-{D2332818-C25D-4453-B5C4-4879C40D8AD6}" dt="2022-12-29T14:33:14.176" v="422" actId="14100"/>
        <pc:sldMkLst>
          <pc:docMk/>
          <pc:sldMk cId="3695158356" sldId="267"/>
        </pc:sldMkLst>
        <pc:spChg chg="mod">
          <ac:chgData name="nasha smith" userId="d01e0b277f95b4d3" providerId="Windows Live" clId="Web-{D2332818-C25D-4453-B5C4-4879C40D8AD6}" dt="2022-12-29T14:33:14.176" v="422" actId="14100"/>
          <ac:spMkLst>
            <pc:docMk/>
            <pc:sldMk cId="3695158356" sldId="267"/>
            <ac:spMk id="2" creationId="{C1BC25CE-DC38-7154-54D4-674B26A0A349}"/>
          </ac:spMkLst>
        </pc:spChg>
        <pc:spChg chg="del">
          <ac:chgData name="nasha smith" userId="d01e0b277f95b4d3" providerId="Windows Live" clId="Web-{D2332818-C25D-4453-B5C4-4879C40D8AD6}" dt="2022-12-29T13:39:25.905" v="258"/>
          <ac:spMkLst>
            <pc:docMk/>
            <pc:sldMk cId="3695158356" sldId="267"/>
            <ac:spMk id="3" creationId="{857EBC15-CB5D-EF26-916D-529DFBB5C1D8}"/>
          </ac:spMkLst>
        </pc:spChg>
        <pc:spChg chg="add mod">
          <ac:chgData name="nasha smith" userId="d01e0b277f95b4d3" providerId="Windows Live" clId="Web-{D2332818-C25D-4453-B5C4-4879C40D8AD6}" dt="2022-12-29T14:32:56.426" v="420"/>
          <ac:spMkLst>
            <pc:docMk/>
            <pc:sldMk cId="3695158356" sldId="267"/>
            <ac:spMk id="8" creationId="{5E2C004F-792C-E33D-B0AF-CFEB9BBD0ABD}"/>
          </ac:spMkLst>
        </pc:spChg>
        <pc:spChg chg="add del">
          <ac:chgData name="nasha smith" userId="d01e0b277f95b4d3" providerId="Windows Live" clId="Web-{D2332818-C25D-4453-B5C4-4879C40D8AD6}" dt="2022-12-29T14:32:56.426" v="420"/>
          <ac:spMkLst>
            <pc:docMk/>
            <pc:sldMk cId="3695158356" sldId="267"/>
            <ac:spMk id="11" creationId="{E7218290-08E7-4AB8-8549-F625B01F0DCB}"/>
          </ac:spMkLst>
        </pc:spChg>
        <pc:spChg chg="add">
          <ac:chgData name="nasha smith" userId="d01e0b277f95b4d3" providerId="Windows Live" clId="Web-{D2332818-C25D-4453-B5C4-4879C40D8AD6}" dt="2022-12-29T14:32:56.426" v="420"/>
          <ac:spMkLst>
            <pc:docMk/>
            <pc:sldMk cId="3695158356" sldId="267"/>
            <ac:spMk id="16" creationId="{E7218290-08E7-4AB8-8549-F625B01F0DCB}"/>
          </ac:spMkLst>
        </pc:spChg>
        <pc:picChg chg="add mod ord">
          <ac:chgData name="nasha smith" userId="d01e0b277f95b4d3" providerId="Windows Live" clId="Web-{D2332818-C25D-4453-B5C4-4879C40D8AD6}" dt="2022-12-29T13:39:40.359" v="259"/>
          <ac:picMkLst>
            <pc:docMk/>
            <pc:sldMk cId="3695158356" sldId="267"/>
            <ac:picMk id="4" creationId="{B4E2E058-68A9-EC86-3220-5EAFFE3C2D7E}"/>
          </ac:picMkLst>
        </pc:picChg>
      </pc:sldChg>
      <pc:sldChg chg="addSp delSp modSp new mod setBg setClrOvrMap">
        <pc:chgData name="nasha smith" userId="d01e0b277f95b4d3" providerId="Windows Live" clId="Web-{D2332818-C25D-4453-B5C4-4879C40D8AD6}" dt="2022-12-29T13:44:51.822" v="285" actId="1076"/>
        <pc:sldMkLst>
          <pc:docMk/>
          <pc:sldMk cId="1471075116" sldId="268"/>
        </pc:sldMkLst>
        <pc:spChg chg="mod">
          <ac:chgData name="nasha smith" userId="d01e0b277f95b4d3" providerId="Windows Live" clId="Web-{D2332818-C25D-4453-B5C4-4879C40D8AD6}" dt="2022-12-29T13:44:45.697" v="284" actId="14100"/>
          <ac:spMkLst>
            <pc:docMk/>
            <pc:sldMk cId="1471075116" sldId="268"/>
            <ac:spMk id="2" creationId="{46234F81-64E0-AD4C-5978-AFD9F69784E7}"/>
          </ac:spMkLst>
        </pc:spChg>
        <pc:spChg chg="del">
          <ac:chgData name="nasha smith" userId="d01e0b277f95b4d3" providerId="Windows Live" clId="Web-{D2332818-C25D-4453-B5C4-4879C40D8AD6}" dt="2022-12-29T13:44:06.493" v="280"/>
          <ac:spMkLst>
            <pc:docMk/>
            <pc:sldMk cId="1471075116" sldId="268"/>
            <ac:spMk id="3" creationId="{EE33E68C-E13E-F690-46B7-100CD4276B3E}"/>
          </ac:spMkLst>
        </pc:spChg>
        <pc:spChg chg="add del">
          <ac:chgData name="nasha smith" userId="d01e0b277f95b4d3" providerId="Windows Live" clId="Web-{D2332818-C25D-4453-B5C4-4879C40D8AD6}" dt="2022-12-29T13:44:38.556" v="282"/>
          <ac:spMkLst>
            <pc:docMk/>
            <pc:sldMk cId="1471075116" sldId="268"/>
            <ac:spMk id="8" creationId="{8CECA3DA-1504-5F57-38A9-DE6D6AD71A15}"/>
          </ac:spMkLst>
        </pc:spChg>
        <pc:spChg chg="add del">
          <ac:chgData name="nasha smith" userId="d01e0b277f95b4d3" providerId="Windows Live" clId="Web-{D2332818-C25D-4453-B5C4-4879C40D8AD6}" dt="2022-12-29T13:44:38.556" v="282"/>
          <ac:spMkLst>
            <pc:docMk/>
            <pc:sldMk cId="1471075116" sldId="268"/>
            <ac:spMk id="11" creationId="{3DAD064D-86F0-42ED-B520-99689857918E}"/>
          </ac:spMkLst>
        </pc:spChg>
        <pc:spChg chg="add del">
          <ac:chgData name="nasha smith" userId="d01e0b277f95b4d3" providerId="Windows Live" clId="Web-{D2332818-C25D-4453-B5C4-4879C40D8AD6}" dt="2022-12-29T13:44:38.556" v="282"/>
          <ac:spMkLst>
            <pc:docMk/>
            <pc:sldMk cId="1471075116" sldId="268"/>
            <ac:spMk id="13" creationId="{1D7071EC-BCB9-494C-A9A6-CF6667C0018F}"/>
          </ac:spMkLst>
        </pc:spChg>
        <pc:spChg chg="add">
          <ac:chgData name="nasha smith" userId="d01e0b277f95b4d3" providerId="Windows Live" clId="Web-{D2332818-C25D-4453-B5C4-4879C40D8AD6}" dt="2022-12-29T13:44:38.556" v="283"/>
          <ac:spMkLst>
            <pc:docMk/>
            <pc:sldMk cId="1471075116" sldId="268"/>
            <ac:spMk id="15" creationId="{E7218290-08E7-4AB8-8549-F625B01F0DCB}"/>
          </ac:spMkLst>
        </pc:spChg>
        <pc:spChg chg="add">
          <ac:chgData name="nasha smith" userId="d01e0b277f95b4d3" providerId="Windows Live" clId="Web-{D2332818-C25D-4453-B5C4-4879C40D8AD6}" dt="2022-12-29T13:44:38.556" v="283"/>
          <ac:spMkLst>
            <pc:docMk/>
            <pc:sldMk cId="1471075116" sldId="268"/>
            <ac:spMk id="16" creationId="{34C0A889-FB0F-64AE-1B23-1FA8A9144F03}"/>
          </ac:spMkLst>
        </pc:spChg>
        <pc:picChg chg="add mod ord">
          <ac:chgData name="nasha smith" userId="d01e0b277f95b4d3" providerId="Windows Live" clId="Web-{D2332818-C25D-4453-B5C4-4879C40D8AD6}" dt="2022-12-29T13:44:51.822" v="285" actId="1076"/>
          <ac:picMkLst>
            <pc:docMk/>
            <pc:sldMk cId="1471075116" sldId="268"/>
            <ac:picMk id="4" creationId="{6E7A9AEA-E2BB-59F0-8705-5483626A2D75}"/>
          </ac:picMkLst>
        </pc:picChg>
      </pc:sldChg>
      <pc:sldChg chg="addSp delSp modSp new mod setBg setClrOvrMap">
        <pc:chgData name="nasha smith" userId="d01e0b277f95b4d3" providerId="Windows Live" clId="Web-{D2332818-C25D-4453-B5C4-4879C40D8AD6}" dt="2022-12-29T14:34:35.959" v="427" actId="20577"/>
        <pc:sldMkLst>
          <pc:docMk/>
          <pc:sldMk cId="292033911" sldId="269"/>
        </pc:sldMkLst>
        <pc:spChg chg="mod ord">
          <ac:chgData name="nasha smith" userId="d01e0b277f95b4d3" providerId="Windows Live" clId="Web-{D2332818-C25D-4453-B5C4-4879C40D8AD6}" dt="2022-12-29T14:34:35.959" v="427" actId="20577"/>
          <ac:spMkLst>
            <pc:docMk/>
            <pc:sldMk cId="292033911" sldId="269"/>
            <ac:spMk id="2" creationId="{99FBCBC9-09DC-F837-E4E0-C8298A2749AD}"/>
          </ac:spMkLst>
        </pc:spChg>
        <pc:spChg chg="del">
          <ac:chgData name="nasha smith" userId="d01e0b277f95b4d3" providerId="Windows Live" clId="Web-{D2332818-C25D-4453-B5C4-4879C40D8AD6}" dt="2022-12-29T13:51:53.442" v="307"/>
          <ac:spMkLst>
            <pc:docMk/>
            <pc:sldMk cId="292033911" sldId="269"/>
            <ac:spMk id="3" creationId="{FD70E55E-96D3-F55F-CD3D-24D9E83D159B}"/>
          </ac:spMkLst>
        </pc:spChg>
        <pc:spChg chg="add del mod">
          <ac:chgData name="nasha smith" userId="d01e0b277f95b4d3" providerId="Windows Live" clId="Web-{D2332818-C25D-4453-B5C4-4879C40D8AD6}" dt="2022-12-29T14:01:59.848" v="385"/>
          <ac:spMkLst>
            <pc:docMk/>
            <pc:sldMk cId="292033911" sldId="269"/>
            <ac:spMk id="6" creationId="{466FEAD8-FB7B-45DC-5103-48FAFA9EA138}"/>
          </ac:spMkLst>
        </pc:spChg>
        <pc:spChg chg="add del">
          <ac:chgData name="nasha smith" userId="d01e0b277f95b4d3" providerId="Windows Live" clId="Web-{D2332818-C25D-4453-B5C4-4879C40D8AD6}" dt="2022-12-29T14:02:15.317" v="387"/>
          <ac:spMkLst>
            <pc:docMk/>
            <pc:sldMk cId="292033911" sldId="269"/>
            <ac:spMk id="11" creationId="{B1C3281D-A46F-4842-9340-4CBC29E1B260}"/>
          </ac:spMkLst>
        </pc:spChg>
        <pc:spChg chg="add del">
          <ac:chgData name="nasha smith" userId="d01e0b277f95b4d3" providerId="Windows Live" clId="Web-{D2332818-C25D-4453-B5C4-4879C40D8AD6}" dt="2022-12-29T14:02:15.317" v="387"/>
          <ac:spMkLst>
            <pc:docMk/>
            <pc:sldMk cId="292033911" sldId="269"/>
            <ac:spMk id="13" creationId="{87B080E6-308F-4DD8-A448-707DFB83CE5E}"/>
          </ac:spMkLst>
        </pc:spChg>
        <pc:spChg chg="add del mod">
          <ac:chgData name="nasha smith" userId="d01e0b277f95b4d3" providerId="Windows Live" clId="Web-{D2332818-C25D-4453-B5C4-4879C40D8AD6}" dt="2022-12-29T14:33:54.146" v="425"/>
          <ac:spMkLst>
            <pc:docMk/>
            <pc:sldMk cId="292033911" sldId="269"/>
            <ac:spMk id="19" creationId="{1A902CA2-4C03-CC73-6769-3D7B621AE7A7}"/>
          </ac:spMkLst>
        </pc:spChg>
        <pc:spChg chg="add del">
          <ac:chgData name="nasha smith" userId="d01e0b277f95b4d3" providerId="Windows Live" clId="Web-{D2332818-C25D-4453-B5C4-4879C40D8AD6}" dt="2022-12-29T14:34:09.896" v="426"/>
          <ac:spMkLst>
            <pc:docMk/>
            <pc:sldMk cId="292033911" sldId="269"/>
            <ac:spMk id="22" creationId="{E7218290-08E7-4AB8-8549-F625B01F0DCB}"/>
          </ac:spMkLst>
        </pc:spChg>
        <pc:spChg chg="add">
          <ac:chgData name="nasha smith" userId="d01e0b277f95b4d3" providerId="Windows Live" clId="Web-{D2332818-C25D-4453-B5C4-4879C40D8AD6}" dt="2022-12-29T14:34:09.896" v="426"/>
          <ac:spMkLst>
            <pc:docMk/>
            <pc:sldMk cId="292033911" sldId="269"/>
            <ac:spMk id="29" creationId="{36EE17F1-6A7B-4866-9463-8932E9C1BA2A}"/>
          </ac:spMkLst>
        </pc:spChg>
        <pc:spChg chg="add">
          <ac:chgData name="nasha smith" userId="d01e0b277f95b4d3" providerId="Windows Live" clId="Web-{D2332818-C25D-4453-B5C4-4879C40D8AD6}" dt="2022-12-29T14:34:09.896" v="426"/>
          <ac:spMkLst>
            <pc:docMk/>
            <pc:sldMk cId="292033911" sldId="269"/>
            <ac:spMk id="31" creationId="{0760E4C7-47B8-4356-ABCA-CC9C79E2D2B6}"/>
          </ac:spMkLst>
        </pc:spChg>
        <pc:spChg chg="add">
          <ac:chgData name="nasha smith" userId="d01e0b277f95b4d3" providerId="Windows Live" clId="Web-{D2332818-C25D-4453-B5C4-4879C40D8AD6}" dt="2022-12-29T14:34:09.896" v="426"/>
          <ac:spMkLst>
            <pc:docMk/>
            <pc:sldMk cId="292033911" sldId="269"/>
            <ac:spMk id="33" creationId="{5C3A0317-07C5-421D-8353-23737ABDC422}"/>
          </ac:spMkLst>
        </pc:spChg>
        <pc:picChg chg="add del mod ord">
          <ac:chgData name="nasha smith" userId="d01e0b277f95b4d3" providerId="Windows Live" clId="Web-{D2332818-C25D-4453-B5C4-4879C40D8AD6}" dt="2022-12-29T14:01:42.097" v="384"/>
          <ac:picMkLst>
            <pc:docMk/>
            <pc:sldMk cId="292033911" sldId="269"/>
            <ac:picMk id="4" creationId="{4D40834A-238A-A08C-6B4E-4AF11C65D784}"/>
          </ac:picMkLst>
        </pc:picChg>
        <pc:picChg chg="add mod ord">
          <ac:chgData name="nasha smith" userId="d01e0b277f95b4d3" providerId="Windows Live" clId="Web-{D2332818-C25D-4453-B5C4-4879C40D8AD6}" dt="2022-12-29T14:34:09.896" v="426"/>
          <ac:picMkLst>
            <pc:docMk/>
            <pc:sldMk cId="292033911" sldId="269"/>
            <ac:picMk id="7" creationId="{88EA90BF-DBFC-3A75-39B6-706452E37622}"/>
          </ac:picMkLst>
        </pc:picChg>
        <pc:picChg chg="add mod ord">
          <ac:chgData name="nasha smith" userId="d01e0b277f95b4d3" providerId="Windows Live" clId="Web-{D2332818-C25D-4453-B5C4-4879C40D8AD6}" dt="2022-12-29T14:34:09.896" v="426"/>
          <ac:picMkLst>
            <pc:docMk/>
            <pc:sldMk cId="292033911" sldId="269"/>
            <ac:picMk id="8" creationId="{B06BF2AE-5101-B7C5-88B1-EDF98B33759B}"/>
          </ac:picMkLst>
        </pc:picChg>
        <pc:cxnChg chg="add del">
          <ac:chgData name="nasha smith" userId="d01e0b277f95b4d3" providerId="Windows Live" clId="Web-{D2332818-C25D-4453-B5C4-4879C40D8AD6}" dt="2022-12-29T14:02:15.317" v="387"/>
          <ac:cxnSpMkLst>
            <pc:docMk/>
            <pc:sldMk cId="292033911" sldId="269"/>
            <ac:cxnSpMk id="9" creationId="{AEED5540-64E5-4258-ABA4-753F07B71B38}"/>
          </ac:cxnSpMkLst>
        </pc:cxnChg>
        <pc:cxnChg chg="add del">
          <ac:chgData name="nasha smith" userId="d01e0b277f95b4d3" providerId="Windows Live" clId="Web-{D2332818-C25D-4453-B5C4-4879C40D8AD6}" dt="2022-12-29T14:02:15.317" v="387"/>
          <ac:cxnSpMkLst>
            <pc:docMk/>
            <pc:sldMk cId="292033911" sldId="269"/>
            <ac:cxnSpMk id="15" creationId="{313FECB8-44EE-4A45-9F7B-66ECF1C3C888}"/>
          </ac:cxnSpMkLst>
        </pc:cxnChg>
        <pc:cxnChg chg="add">
          <ac:chgData name="nasha smith" userId="d01e0b277f95b4d3" providerId="Windows Live" clId="Web-{D2332818-C25D-4453-B5C4-4879C40D8AD6}" dt="2022-12-29T14:34:09.896" v="426"/>
          <ac:cxnSpMkLst>
            <pc:docMk/>
            <pc:sldMk cId="292033911" sldId="269"/>
            <ac:cxnSpMk id="27" creationId="{AEED5540-64E5-4258-ABA4-753F07B71B38}"/>
          </ac:cxnSpMkLst>
        </pc:cxnChg>
        <pc:cxnChg chg="add">
          <ac:chgData name="nasha smith" userId="d01e0b277f95b4d3" providerId="Windows Live" clId="Web-{D2332818-C25D-4453-B5C4-4879C40D8AD6}" dt="2022-12-29T14:34:09.896" v="426"/>
          <ac:cxnSpMkLst>
            <pc:docMk/>
            <pc:sldMk cId="292033911" sldId="269"/>
            <ac:cxnSpMk id="35" creationId="{414C5C93-B9E9-4392-ADCF-ABF21209DD56}"/>
          </ac:cxnSpMkLst>
        </pc:cxnChg>
      </pc:sldChg>
      <pc:sldChg chg="addSp delSp modSp new mod setBg">
        <pc:chgData name="nasha smith" userId="d01e0b277f95b4d3" providerId="Windows Live" clId="Web-{D2332818-C25D-4453-B5C4-4879C40D8AD6}" dt="2022-12-29T13:55:02.461" v="322" actId="20577"/>
        <pc:sldMkLst>
          <pc:docMk/>
          <pc:sldMk cId="3044466448" sldId="270"/>
        </pc:sldMkLst>
        <pc:spChg chg="mod">
          <ac:chgData name="nasha smith" userId="d01e0b277f95b4d3" providerId="Windows Live" clId="Web-{D2332818-C25D-4453-B5C4-4879C40D8AD6}" dt="2022-12-29T13:55:02.461" v="322" actId="20577"/>
          <ac:spMkLst>
            <pc:docMk/>
            <pc:sldMk cId="3044466448" sldId="270"/>
            <ac:spMk id="2" creationId="{11A9C71E-FAB2-F386-AD24-7A7C39FC2EBF}"/>
          </ac:spMkLst>
        </pc:spChg>
        <pc:spChg chg="del">
          <ac:chgData name="nasha smith" userId="d01e0b277f95b4d3" providerId="Windows Live" clId="Web-{D2332818-C25D-4453-B5C4-4879C40D8AD6}" dt="2022-12-29T13:54:21.226" v="318"/>
          <ac:spMkLst>
            <pc:docMk/>
            <pc:sldMk cId="3044466448" sldId="270"/>
            <ac:spMk id="3" creationId="{8272298F-53C2-0067-6259-9FEFEED08594}"/>
          </ac:spMkLst>
        </pc:spChg>
        <pc:spChg chg="add">
          <ac:chgData name="nasha smith" userId="d01e0b277f95b4d3" providerId="Windows Live" clId="Web-{D2332818-C25D-4453-B5C4-4879C40D8AD6}" dt="2022-12-29T13:54:32.414" v="320"/>
          <ac:spMkLst>
            <pc:docMk/>
            <pc:sldMk cId="3044466448" sldId="270"/>
            <ac:spMk id="11" creationId="{40E0E787-6A3F-4579-9E73-AC9FBB0E3A45}"/>
          </ac:spMkLst>
        </pc:spChg>
        <pc:picChg chg="add mod ord">
          <ac:chgData name="nasha smith" userId="d01e0b277f95b4d3" providerId="Windows Live" clId="Web-{D2332818-C25D-4453-B5C4-4879C40D8AD6}" dt="2022-12-29T13:54:32.414" v="320"/>
          <ac:picMkLst>
            <pc:docMk/>
            <pc:sldMk cId="3044466448" sldId="270"/>
            <ac:picMk id="4" creationId="{A618AA03-D539-6A06-E40E-9399A1552916}"/>
          </ac:picMkLst>
        </pc:picChg>
        <pc:cxnChg chg="add">
          <ac:chgData name="nasha smith" userId="d01e0b277f95b4d3" providerId="Windows Live" clId="Web-{D2332818-C25D-4453-B5C4-4879C40D8AD6}" dt="2022-12-29T13:54:32.414" v="320"/>
          <ac:cxnSpMkLst>
            <pc:docMk/>
            <pc:sldMk cId="3044466448" sldId="270"/>
            <ac:cxnSpMk id="9" creationId="{AEED5540-64E5-4258-ABA4-753F07B71B38}"/>
          </ac:cxnSpMkLst>
        </pc:cxnChg>
        <pc:cxnChg chg="add">
          <ac:chgData name="nasha smith" userId="d01e0b277f95b4d3" providerId="Windows Live" clId="Web-{D2332818-C25D-4453-B5C4-4879C40D8AD6}" dt="2022-12-29T13:54:32.414" v="320"/>
          <ac:cxnSpMkLst>
            <pc:docMk/>
            <pc:sldMk cId="3044466448" sldId="270"/>
            <ac:cxnSpMk id="13" creationId="{651B3B56-501F-42FF-8534-28EF7857BD40}"/>
          </ac:cxnSpMkLst>
        </pc:cxnChg>
      </pc:sldChg>
      <pc:sldChg chg="addSp delSp modSp new mod setBg setClrOvrMap">
        <pc:chgData name="nasha smith" userId="d01e0b277f95b4d3" providerId="Windows Live" clId="Web-{D2332818-C25D-4453-B5C4-4879C40D8AD6}" dt="2022-12-29T14:43:17.769" v="473"/>
        <pc:sldMkLst>
          <pc:docMk/>
          <pc:sldMk cId="178877583" sldId="271"/>
        </pc:sldMkLst>
        <pc:spChg chg="mod ord">
          <ac:chgData name="nasha smith" userId="d01e0b277f95b4d3" providerId="Windows Live" clId="Web-{D2332818-C25D-4453-B5C4-4879C40D8AD6}" dt="2022-12-29T14:43:10.409" v="472"/>
          <ac:spMkLst>
            <pc:docMk/>
            <pc:sldMk cId="178877583" sldId="271"/>
            <ac:spMk id="2" creationId="{4F8E1E1A-0EE4-E7AE-3BFB-4A48C5386D35}"/>
          </ac:spMkLst>
        </pc:spChg>
        <pc:spChg chg="del">
          <ac:chgData name="nasha smith" userId="d01e0b277f95b4d3" providerId="Windows Live" clId="Web-{D2332818-C25D-4453-B5C4-4879C40D8AD6}" dt="2022-12-29T14:35:20.835" v="428"/>
          <ac:spMkLst>
            <pc:docMk/>
            <pc:sldMk cId="178877583" sldId="271"/>
            <ac:spMk id="3" creationId="{7E236347-F808-72A4-F7A2-6D329D9920D4}"/>
          </ac:spMkLst>
        </pc:spChg>
        <pc:spChg chg="add del mod">
          <ac:chgData name="nasha smith" userId="d01e0b277f95b4d3" providerId="Windows Live" clId="Web-{D2332818-C25D-4453-B5C4-4879C40D8AD6}" dt="2022-12-29T14:40:05.857" v="436"/>
          <ac:spMkLst>
            <pc:docMk/>
            <pc:sldMk cId="178877583" sldId="271"/>
            <ac:spMk id="8" creationId="{34CA5510-A174-29DF-3E11-672BC45BEA00}"/>
          </ac:spMkLst>
        </pc:spChg>
        <pc:spChg chg="add del">
          <ac:chgData name="nasha smith" userId="d01e0b277f95b4d3" providerId="Windows Live" clId="Web-{D2332818-C25D-4453-B5C4-4879C40D8AD6}" dt="2022-12-29T14:36:20.727" v="435"/>
          <ac:spMkLst>
            <pc:docMk/>
            <pc:sldMk cId="178877583" sldId="271"/>
            <ac:spMk id="11" creationId="{E7218290-08E7-4AB8-8549-F625B01F0DCB}"/>
          </ac:spMkLst>
        </pc:spChg>
        <pc:spChg chg="add del">
          <ac:chgData name="nasha smith" userId="d01e0b277f95b4d3" providerId="Windows Live" clId="Web-{D2332818-C25D-4453-B5C4-4879C40D8AD6}" dt="2022-12-29T14:36:20.711" v="434"/>
          <ac:spMkLst>
            <pc:docMk/>
            <pc:sldMk cId="178877583" sldId="271"/>
            <ac:spMk id="16" creationId="{E7218290-08E7-4AB8-8549-F625B01F0DCB}"/>
          </ac:spMkLst>
        </pc:spChg>
        <pc:spChg chg="add del">
          <ac:chgData name="nasha smith" userId="d01e0b277f95b4d3" providerId="Windows Live" clId="Web-{D2332818-C25D-4453-B5C4-4879C40D8AD6}" dt="2022-12-29T14:40:39.373" v="439"/>
          <ac:spMkLst>
            <pc:docMk/>
            <pc:sldMk cId="178877583" sldId="271"/>
            <ac:spMk id="18" creationId="{F8E7CE3D-756A-41A4-9B20-2A2FC3A1E40A}"/>
          </ac:spMkLst>
        </pc:spChg>
        <pc:spChg chg="add del">
          <ac:chgData name="nasha smith" userId="d01e0b277f95b4d3" providerId="Windows Live" clId="Web-{D2332818-C25D-4453-B5C4-4879C40D8AD6}" dt="2022-12-29T14:40:39.373" v="439"/>
          <ac:spMkLst>
            <pc:docMk/>
            <pc:sldMk cId="178877583" sldId="271"/>
            <ac:spMk id="19" creationId="{35709097-1D5E-461B-A75A-2CB4E0B19297}"/>
          </ac:spMkLst>
        </pc:spChg>
        <pc:spChg chg="add del mod">
          <ac:chgData name="nasha smith" userId="d01e0b277f95b4d3" providerId="Windows Live" clId="Web-{D2332818-C25D-4453-B5C4-4879C40D8AD6}" dt="2022-12-29T14:43:17.769" v="473"/>
          <ac:spMkLst>
            <pc:docMk/>
            <pc:sldMk cId="178877583" sldId="271"/>
            <ac:spMk id="24" creationId="{4E303770-39AA-EB02-F378-C7A7876A5CC9}"/>
          </ac:spMkLst>
        </pc:spChg>
        <pc:spChg chg="add del">
          <ac:chgData name="nasha smith" userId="d01e0b277f95b4d3" providerId="Windows Live" clId="Web-{D2332818-C25D-4453-B5C4-4879C40D8AD6}" dt="2022-12-29T14:42:09.002" v="466"/>
          <ac:spMkLst>
            <pc:docMk/>
            <pc:sldMk cId="178877583" sldId="271"/>
            <ac:spMk id="27" creationId="{35A724DD-BA58-456A-9B27-F8781305D958}"/>
          </ac:spMkLst>
        </pc:spChg>
        <pc:spChg chg="add del">
          <ac:chgData name="nasha smith" userId="d01e0b277f95b4d3" providerId="Windows Live" clId="Web-{D2332818-C25D-4453-B5C4-4879C40D8AD6}" dt="2022-12-29T14:42:09.002" v="466"/>
          <ac:spMkLst>
            <pc:docMk/>
            <pc:sldMk cId="178877583" sldId="271"/>
            <ac:spMk id="29" creationId="{5EE2BC33-F8B8-4768-AE46-E7CF6E3D7C9D}"/>
          </ac:spMkLst>
        </pc:spChg>
        <pc:spChg chg="add del">
          <ac:chgData name="nasha smith" userId="d01e0b277f95b4d3" providerId="Windows Live" clId="Web-{D2332818-C25D-4453-B5C4-4879C40D8AD6}" dt="2022-12-29T14:42:55.565" v="470"/>
          <ac:spMkLst>
            <pc:docMk/>
            <pc:sldMk cId="178877583" sldId="271"/>
            <ac:spMk id="34" creationId="{4AE9277E-DE4C-400B-9598-3EB6A540DF92}"/>
          </ac:spMkLst>
        </pc:spChg>
        <pc:spChg chg="add del">
          <ac:chgData name="nasha smith" userId="d01e0b277f95b4d3" providerId="Windows Live" clId="Web-{D2332818-C25D-4453-B5C4-4879C40D8AD6}" dt="2022-12-29T14:42:55.549" v="469"/>
          <ac:spMkLst>
            <pc:docMk/>
            <pc:sldMk cId="178877583" sldId="271"/>
            <ac:spMk id="39" creationId="{9184DF83-39E6-4BDC-9E23-17F25AB44C55}"/>
          </ac:spMkLst>
        </pc:spChg>
        <pc:spChg chg="add del">
          <ac:chgData name="nasha smith" userId="d01e0b277f95b4d3" providerId="Windows Live" clId="Web-{D2332818-C25D-4453-B5C4-4879C40D8AD6}" dt="2022-12-29T14:42:55.549" v="469"/>
          <ac:spMkLst>
            <pc:docMk/>
            <pc:sldMk cId="178877583" sldId="271"/>
            <ac:spMk id="41" creationId="{2D1B98AC-CD11-4392-9A0F-4478BFADEFF8}"/>
          </ac:spMkLst>
        </pc:spChg>
        <pc:spChg chg="add del">
          <ac:chgData name="nasha smith" userId="d01e0b277f95b4d3" providerId="Windows Live" clId="Web-{D2332818-C25D-4453-B5C4-4879C40D8AD6}" dt="2022-12-29T14:43:10.409" v="472"/>
          <ac:spMkLst>
            <pc:docMk/>
            <pc:sldMk cId="178877583" sldId="271"/>
            <ac:spMk id="43" creationId="{B251D5B9-90AA-4AEF-BFD0-D4404A4BD881}"/>
          </ac:spMkLst>
        </pc:spChg>
        <pc:spChg chg="add del">
          <ac:chgData name="nasha smith" userId="d01e0b277f95b4d3" providerId="Windows Live" clId="Web-{D2332818-C25D-4453-B5C4-4879C40D8AD6}" dt="2022-12-29T14:43:10.409" v="472"/>
          <ac:spMkLst>
            <pc:docMk/>
            <pc:sldMk cId="178877583" sldId="271"/>
            <ac:spMk id="44" creationId="{9184DF83-39E6-4BDC-9E23-17F25AB44C55}"/>
          </ac:spMkLst>
        </pc:spChg>
        <pc:spChg chg="add">
          <ac:chgData name="nasha smith" userId="d01e0b277f95b4d3" providerId="Windows Live" clId="Web-{D2332818-C25D-4453-B5C4-4879C40D8AD6}" dt="2022-12-29T14:43:10.409" v="472"/>
          <ac:spMkLst>
            <pc:docMk/>
            <pc:sldMk cId="178877583" sldId="271"/>
            <ac:spMk id="49" creationId="{E7218290-08E7-4AB8-8549-F625B01F0DCB}"/>
          </ac:spMkLst>
        </pc:spChg>
        <pc:picChg chg="add mod ord">
          <ac:chgData name="nasha smith" userId="d01e0b277f95b4d3" providerId="Windows Live" clId="Web-{D2332818-C25D-4453-B5C4-4879C40D8AD6}" dt="2022-12-29T14:43:10.409" v="472"/>
          <ac:picMkLst>
            <pc:docMk/>
            <pc:sldMk cId="178877583" sldId="271"/>
            <ac:picMk id="4" creationId="{ED162F1B-7E1A-EB13-F96F-F063A3046A6A}"/>
          </ac:picMkLst>
        </pc:picChg>
        <pc:picChg chg="add del mod ord">
          <ac:chgData name="nasha smith" userId="d01e0b277f95b4d3" providerId="Windows Live" clId="Web-{D2332818-C25D-4453-B5C4-4879C40D8AD6}" dt="2022-12-29T14:43:07.253" v="471"/>
          <ac:picMkLst>
            <pc:docMk/>
            <pc:sldMk cId="178877583" sldId="271"/>
            <ac:picMk id="5" creationId="{89EF2D6A-8732-69A7-1745-D12193536F57}"/>
          </ac:picMkLst>
        </pc:picChg>
        <pc:picChg chg="add mod ord">
          <ac:chgData name="nasha smith" userId="d01e0b277f95b4d3" providerId="Windows Live" clId="Web-{D2332818-C25D-4453-B5C4-4879C40D8AD6}" dt="2022-12-29T14:43:17.769" v="473"/>
          <ac:picMkLst>
            <pc:docMk/>
            <pc:sldMk cId="178877583" sldId="271"/>
            <ac:picMk id="6" creationId="{26D5A00E-38D9-169C-A53F-488FDD8080FE}"/>
          </ac:picMkLst>
        </pc:picChg>
        <pc:cxnChg chg="add del">
          <ac:chgData name="nasha smith" userId="d01e0b277f95b4d3" providerId="Windows Live" clId="Web-{D2332818-C25D-4453-B5C4-4879C40D8AD6}" dt="2022-12-29T14:40:39.373" v="439"/>
          <ac:cxnSpMkLst>
            <pc:docMk/>
            <pc:sldMk cId="178877583" sldId="271"/>
            <ac:cxnSpMk id="20" creationId="{837CF948-9F12-4674-98E3-7A7FE57A1987}"/>
          </ac:cxnSpMkLst>
        </pc:cxnChg>
      </pc:sldChg>
      <pc:sldChg chg="addSp delSp modSp new mod setBg">
        <pc:chgData name="nasha smith" userId="d01e0b277f95b4d3" providerId="Windows Live" clId="Web-{D2332818-C25D-4453-B5C4-4879C40D8AD6}" dt="2022-12-29T14:48:34.401" v="513"/>
        <pc:sldMkLst>
          <pc:docMk/>
          <pc:sldMk cId="632534807" sldId="272"/>
        </pc:sldMkLst>
        <pc:spChg chg="mod">
          <ac:chgData name="nasha smith" userId="d01e0b277f95b4d3" providerId="Windows Live" clId="Web-{D2332818-C25D-4453-B5C4-4879C40D8AD6}" dt="2022-12-29T14:48:34.401" v="513"/>
          <ac:spMkLst>
            <pc:docMk/>
            <pc:sldMk cId="632534807" sldId="272"/>
            <ac:spMk id="2" creationId="{50F6FD31-68F3-2F62-DE1E-DCB5E793769E}"/>
          </ac:spMkLst>
        </pc:spChg>
        <pc:spChg chg="del">
          <ac:chgData name="nasha smith" userId="d01e0b277f95b4d3" providerId="Windows Live" clId="Web-{D2332818-C25D-4453-B5C4-4879C40D8AD6}" dt="2022-12-29T14:48:14.806" v="512"/>
          <ac:spMkLst>
            <pc:docMk/>
            <pc:sldMk cId="632534807" sldId="272"/>
            <ac:spMk id="3" creationId="{6917DE88-5C93-5B10-A59A-3756CBCCCFE7}"/>
          </ac:spMkLst>
        </pc:spChg>
        <pc:spChg chg="add">
          <ac:chgData name="nasha smith" userId="d01e0b277f95b4d3" providerId="Windows Live" clId="Web-{D2332818-C25D-4453-B5C4-4879C40D8AD6}" dt="2022-12-29T14:48:34.401" v="513"/>
          <ac:spMkLst>
            <pc:docMk/>
            <pc:sldMk cId="632534807" sldId="272"/>
            <ac:spMk id="8" creationId="{D4BC1F12-D8DE-4552-E11B-8797F5360AA3}"/>
          </ac:spMkLst>
        </pc:spChg>
        <pc:spChg chg="add">
          <ac:chgData name="nasha smith" userId="d01e0b277f95b4d3" providerId="Windows Live" clId="Web-{D2332818-C25D-4453-B5C4-4879C40D8AD6}" dt="2022-12-29T14:48:34.401" v="513"/>
          <ac:spMkLst>
            <pc:docMk/>
            <pc:sldMk cId="632534807" sldId="272"/>
            <ac:spMk id="11" creationId="{E7218290-08E7-4AB8-8549-F625B01F0DCB}"/>
          </ac:spMkLst>
        </pc:spChg>
        <pc:picChg chg="add mod ord">
          <ac:chgData name="nasha smith" userId="d01e0b277f95b4d3" providerId="Windows Live" clId="Web-{D2332818-C25D-4453-B5C4-4879C40D8AD6}" dt="2022-12-29T14:48:34.401" v="513"/>
          <ac:picMkLst>
            <pc:docMk/>
            <pc:sldMk cId="632534807" sldId="272"/>
            <ac:picMk id="4" creationId="{C29F7C15-F573-2444-4105-E68586569363}"/>
          </ac:picMkLst>
        </pc:picChg>
      </pc:sldChg>
    </pc:docChg>
  </pc:docChgLst>
  <pc:docChgLst>
    <pc:chgData name="nasha smith" userId="d01e0b277f95b4d3" providerId="Windows Live" clId="Web-{60DB0636-8FF8-41DD-9F75-600D54D96727}"/>
    <pc:docChg chg="modSld">
      <pc:chgData name="nasha smith" userId="d01e0b277f95b4d3" providerId="Windows Live" clId="Web-{60DB0636-8FF8-41DD-9F75-600D54D96727}" dt="2023-06-07T20:14:47.574" v="23" actId="1076"/>
      <pc:docMkLst>
        <pc:docMk/>
      </pc:docMkLst>
      <pc:sldChg chg="modSp">
        <pc:chgData name="nasha smith" userId="d01e0b277f95b4d3" providerId="Windows Live" clId="Web-{60DB0636-8FF8-41DD-9F75-600D54D96727}" dt="2023-06-07T20:14:47.574" v="23" actId="1076"/>
        <pc:sldMkLst>
          <pc:docMk/>
          <pc:sldMk cId="2594328458" sldId="281"/>
        </pc:sldMkLst>
        <pc:spChg chg="mod">
          <ac:chgData name="nasha smith" userId="d01e0b277f95b4d3" providerId="Windows Live" clId="Web-{60DB0636-8FF8-41DD-9F75-600D54D96727}" dt="2023-06-07T20:12:25.836" v="12" actId="20577"/>
          <ac:spMkLst>
            <pc:docMk/>
            <pc:sldMk cId="2594328458" sldId="281"/>
            <ac:spMk id="2" creationId="{F9EC012E-A8E7-1800-C83B-5DE9758CB107}"/>
          </ac:spMkLst>
        </pc:spChg>
        <pc:spChg chg="mod">
          <ac:chgData name="nasha smith" userId="d01e0b277f95b4d3" providerId="Windows Live" clId="Web-{60DB0636-8FF8-41DD-9F75-600D54D96727}" dt="2023-06-07T20:13:23.541" v="22" actId="20577"/>
          <ac:spMkLst>
            <pc:docMk/>
            <pc:sldMk cId="2594328458" sldId="281"/>
            <ac:spMk id="3" creationId="{A6C33384-2C5F-BE09-3FDD-4ED675F8594A}"/>
          </ac:spMkLst>
        </pc:spChg>
        <pc:picChg chg="mod">
          <ac:chgData name="nasha smith" userId="d01e0b277f95b4d3" providerId="Windows Live" clId="Web-{60DB0636-8FF8-41DD-9F75-600D54D96727}" dt="2023-06-07T20:14:47.574" v="23" actId="1076"/>
          <ac:picMkLst>
            <pc:docMk/>
            <pc:sldMk cId="2594328458" sldId="281"/>
            <ac:picMk id="4" creationId="{F3FF8DDC-F176-C732-CC5E-E06692DED99F}"/>
          </ac:picMkLst>
        </pc:picChg>
      </pc:sldChg>
    </pc:docChg>
  </pc:docChgLst>
  <pc:docChgLst>
    <pc:chgData name="nasha smith" userId="d01e0b277f95b4d3" providerId="LiveId" clId="{49CB2E25-4744-4213-8E0C-3477FB6BF76A}"/>
    <pc:docChg chg="undo custSel addSld modSld sldOrd">
      <pc:chgData name="nasha smith" userId="d01e0b277f95b4d3" providerId="LiveId" clId="{49CB2E25-4744-4213-8E0C-3477FB6BF76A}" dt="2023-09-13T18:20:51.964" v="651" actId="26606"/>
      <pc:docMkLst>
        <pc:docMk/>
      </pc:docMkLst>
      <pc:sldChg chg="addSp delSp modSp mod setClrOvrMap">
        <pc:chgData name="nasha smith" userId="d01e0b277f95b4d3" providerId="LiveId" clId="{49CB2E25-4744-4213-8E0C-3477FB6BF76A}" dt="2023-09-13T18:13:30.323" v="637" actId="207"/>
        <pc:sldMkLst>
          <pc:docMk/>
          <pc:sldMk cId="109857222" sldId="256"/>
        </pc:sldMkLst>
        <pc:spChg chg="mod">
          <ac:chgData name="nasha smith" userId="d01e0b277f95b4d3" providerId="LiveId" clId="{49CB2E25-4744-4213-8E0C-3477FB6BF76A}" dt="2023-09-13T18:13:16.481" v="636" actId="20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nasha smith" userId="d01e0b277f95b4d3" providerId="LiveId" clId="{49CB2E25-4744-4213-8E0C-3477FB6BF76A}" dt="2023-09-13T18:13:30.323" v="637" actId="207"/>
          <ac:spMkLst>
            <pc:docMk/>
            <pc:sldMk cId="109857222" sldId="256"/>
            <ac:spMk id="3" creationId="{00000000-0000-0000-0000-000000000000}"/>
          </ac:spMkLst>
        </pc:spChg>
        <pc:spChg chg="mod ord">
          <ac:chgData name="nasha smith" userId="d01e0b277f95b4d3" providerId="LiveId" clId="{49CB2E25-4744-4213-8E0C-3477FB6BF76A}" dt="2023-09-13T18:04:31.347" v="609" actId="26606"/>
          <ac:spMkLst>
            <pc:docMk/>
            <pc:sldMk cId="109857222" sldId="256"/>
            <ac:spMk id="5" creationId="{C045EDC8-A188-477F-3E6B-DC2CED145CEF}"/>
          </ac:spMkLst>
        </pc:spChg>
        <pc:spChg chg="ord">
          <ac:chgData name="nasha smith" userId="d01e0b277f95b4d3" providerId="LiveId" clId="{49CB2E25-4744-4213-8E0C-3477FB6BF76A}" dt="2023-09-13T18:00:03.636" v="599" actId="26606"/>
          <ac:spMkLst>
            <pc:docMk/>
            <pc:sldMk cId="109857222" sldId="256"/>
            <ac:spMk id="8" creationId="{D52BC0F7-C454-DC65-B9C3-FE853793C62F}"/>
          </ac:spMkLst>
        </pc:spChg>
        <pc:spChg chg="add del">
          <ac:chgData name="nasha smith" userId="d01e0b277f95b4d3" providerId="LiveId" clId="{49CB2E25-4744-4213-8E0C-3477FB6BF76A}" dt="2023-09-13T18:04:31.347" v="609" actId="26606"/>
          <ac:spMkLst>
            <pc:docMk/>
            <pc:sldMk cId="109857222" sldId="256"/>
            <ac:spMk id="53" creationId="{40E0E787-6A3F-4579-9E73-AC9FBB0E3A45}"/>
          </ac:spMkLst>
        </pc:spChg>
        <pc:spChg chg="add del">
          <ac:chgData name="nasha smith" userId="d01e0b277f95b4d3" providerId="LiveId" clId="{49CB2E25-4744-4213-8E0C-3477FB6BF76A}" dt="2023-09-13T18:00:03.636" v="599" actId="26606"/>
          <ac:spMkLst>
            <pc:docMk/>
            <pc:sldMk cId="109857222" sldId="256"/>
            <ac:spMk id="60" creationId="{0760E4C7-47B8-4356-ABCA-CC9C79E2D2B6}"/>
          </ac:spMkLst>
        </pc:spChg>
        <pc:spChg chg="add del">
          <ac:chgData name="nasha smith" userId="d01e0b277f95b4d3" providerId="LiveId" clId="{49CB2E25-4744-4213-8E0C-3477FB6BF76A}" dt="2023-09-13T18:00:03.636" v="599" actId="26606"/>
          <ac:spMkLst>
            <pc:docMk/>
            <pc:sldMk cId="109857222" sldId="256"/>
            <ac:spMk id="62" creationId="{5C3A0317-07C5-421D-8353-23737ABDC422}"/>
          </ac:spMkLst>
        </pc:spChg>
        <pc:spChg chg="add del">
          <ac:chgData name="nasha smith" userId="d01e0b277f95b4d3" providerId="LiveId" clId="{49CB2E25-4744-4213-8E0C-3477FB6BF76A}" dt="2023-09-13T18:01:37.090" v="601" actId="26606"/>
          <ac:spMkLst>
            <pc:docMk/>
            <pc:sldMk cId="109857222" sldId="256"/>
            <ac:spMk id="67" creationId="{840AB647-D773-45D5-BED8-84438A2C8A50}"/>
          </ac:spMkLst>
        </pc:spChg>
        <pc:spChg chg="add del">
          <ac:chgData name="nasha smith" userId="d01e0b277f95b4d3" providerId="LiveId" clId="{49CB2E25-4744-4213-8E0C-3477FB6BF76A}" dt="2023-09-13T18:01:37.090" v="601" actId="26606"/>
          <ac:spMkLst>
            <pc:docMk/>
            <pc:sldMk cId="109857222" sldId="256"/>
            <ac:spMk id="68" creationId="{0760E4C7-47B8-4356-ABCA-CC9C79E2D2B6}"/>
          </ac:spMkLst>
        </pc:spChg>
        <pc:spChg chg="add del">
          <ac:chgData name="nasha smith" userId="d01e0b277f95b4d3" providerId="LiveId" clId="{49CB2E25-4744-4213-8E0C-3477FB6BF76A}" dt="2023-09-13T18:01:37.090" v="601" actId="26606"/>
          <ac:spMkLst>
            <pc:docMk/>
            <pc:sldMk cId="109857222" sldId="256"/>
            <ac:spMk id="69" creationId="{5C3A0317-07C5-421D-8353-23737ABDC422}"/>
          </ac:spMkLst>
        </pc:spChg>
        <pc:spChg chg="add del">
          <ac:chgData name="nasha smith" userId="d01e0b277f95b4d3" providerId="LiveId" clId="{49CB2E25-4744-4213-8E0C-3477FB6BF76A}" dt="2023-09-13T18:03:00.050" v="603" actId="26606"/>
          <ac:spMkLst>
            <pc:docMk/>
            <pc:sldMk cId="109857222" sldId="256"/>
            <ac:spMk id="71" creationId="{0760E4C7-47B8-4356-ABCA-CC9C79E2D2B6}"/>
          </ac:spMkLst>
        </pc:spChg>
        <pc:spChg chg="add del">
          <ac:chgData name="nasha smith" userId="d01e0b277f95b4d3" providerId="LiveId" clId="{49CB2E25-4744-4213-8E0C-3477FB6BF76A}" dt="2023-09-13T18:03:00.050" v="603" actId="26606"/>
          <ac:spMkLst>
            <pc:docMk/>
            <pc:sldMk cId="109857222" sldId="256"/>
            <ac:spMk id="72" creationId="{5C3A0317-07C5-421D-8353-23737ABDC422}"/>
          </ac:spMkLst>
        </pc:spChg>
        <pc:spChg chg="add del">
          <ac:chgData name="nasha smith" userId="d01e0b277f95b4d3" providerId="LiveId" clId="{49CB2E25-4744-4213-8E0C-3477FB6BF76A}" dt="2023-09-13T18:04:31.347" v="609" actId="26606"/>
          <ac:spMkLst>
            <pc:docMk/>
            <pc:sldMk cId="109857222" sldId="256"/>
            <ac:spMk id="75" creationId="{9A5C3334-167F-4BDB-AA4C-DD60641C33FE}"/>
          </ac:spMkLst>
        </pc:spChg>
        <pc:spChg chg="add del">
          <ac:chgData name="nasha smith" userId="d01e0b277f95b4d3" providerId="LiveId" clId="{49CB2E25-4744-4213-8E0C-3477FB6BF76A}" dt="2023-09-13T18:04:31.347" v="609" actId="26606"/>
          <ac:spMkLst>
            <pc:docMk/>
            <pc:sldMk cId="109857222" sldId="256"/>
            <ac:spMk id="76" creationId="{7D5176BE-8078-4E8C-8FD1-4EE28C170BC6}"/>
          </ac:spMkLst>
        </pc:spChg>
        <pc:picChg chg="mod ord">
          <ac:chgData name="nasha smith" userId="d01e0b277f95b4d3" providerId="LiveId" clId="{49CB2E25-4744-4213-8E0C-3477FB6BF76A}" dt="2023-09-13T18:04:43.173" v="612" actId="1076"/>
          <ac:picMkLst>
            <pc:docMk/>
            <pc:sldMk cId="109857222" sldId="256"/>
            <ac:picMk id="4" creationId="{A8B702B9-525F-6BA4-8AD9-188E9AE5D81D}"/>
          </ac:picMkLst>
        </pc:picChg>
        <pc:picChg chg="mod ord">
          <ac:chgData name="nasha smith" userId="d01e0b277f95b4d3" providerId="LiveId" clId="{49CB2E25-4744-4213-8E0C-3477FB6BF76A}" dt="2023-09-13T18:04:31.347" v="609" actId="26606"/>
          <ac:picMkLst>
            <pc:docMk/>
            <pc:sldMk cId="109857222" sldId="256"/>
            <ac:picMk id="6" creationId="{4C6A3952-D38E-7BED-376F-88AAB7776593}"/>
          </ac:picMkLst>
        </pc:picChg>
        <pc:picChg chg="add del mod ord">
          <ac:chgData name="nasha smith" userId="d01e0b277f95b4d3" providerId="LiveId" clId="{49CB2E25-4744-4213-8E0C-3477FB6BF76A}" dt="2023-09-13T18:04:45.750" v="613" actId="22"/>
          <ac:picMkLst>
            <pc:docMk/>
            <pc:sldMk cId="109857222" sldId="256"/>
            <ac:picMk id="9" creationId="{1DCD359B-E8AF-6EF7-49A2-58CDE311FB53}"/>
          </ac:picMkLst>
        </pc:picChg>
        <pc:picChg chg="add del mod">
          <ac:chgData name="nasha smith" userId="d01e0b277f95b4d3" providerId="LiveId" clId="{49CB2E25-4744-4213-8E0C-3477FB6BF76A}" dt="2023-09-13T18:08:06.943" v="621" actId="1076"/>
          <ac:picMkLst>
            <pc:docMk/>
            <pc:sldMk cId="109857222" sldId="256"/>
            <ac:picMk id="11" creationId="{BD448671-C650-F98D-3B57-FF1CD79D5AC5}"/>
          </ac:picMkLst>
        </pc:picChg>
        <pc:picChg chg="add del">
          <ac:chgData name="nasha smith" userId="d01e0b277f95b4d3" providerId="LiveId" clId="{49CB2E25-4744-4213-8E0C-3477FB6BF76A}" dt="2023-09-13T18:06:35.841" v="617" actId="22"/>
          <ac:picMkLst>
            <pc:docMk/>
            <pc:sldMk cId="109857222" sldId="256"/>
            <ac:picMk id="12" creationId="{8E457A20-F5BA-41C6-190F-ADFDE3E03E82}"/>
          </ac:picMkLst>
        </pc:picChg>
        <pc:cxnChg chg="add del">
          <ac:chgData name="nasha smith" userId="d01e0b277f95b4d3" providerId="LiveId" clId="{49CB2E25-4744-4213-8E0C-3477FB6BF76A}" dt="2023-09-13T18:04:31.347" v="609" actId="26606"/>
          <ac:cxnSpMkLst>
            <pc:docMk/>
            <pc:sldMk cId="109857222" sldId="256"/>
            <ac:cxnSpMk id="55" creationId="{651B3B56-501F-42FF-8534-28EF7857BD40}"/>
          </ac:cxnSpMkLst>
        </pc:cxnChg>
        <pc:cxnChg chg="add del">
          <ac:chgData name="nasha smith" userId="d01e0b277f95b4d3" providerId="LiveId" clId="{49CB2E25-4744-4213-8E0C-3477FB6BF76A}" dt="2023-09-13T18:00:03.636" v="599" actId="26606"/>
          <ac:cxnSpMkLst>
            <pc:docMk/>
            <pc:sldMk cId="109857222" sldId="256"/>
            <ac:cxnSpMk id="64" creationId="{414C5C93-B9E9-4392-ADCF-ABF21209DD56}"/>
          </ac:cxnSpMkLst>
        </pc:cxnChg>
        <pc:cxnChg chg="add del">
          <ac:chgData name="nasha smith" userId="d01e0b277f95b4d3" providerId="LiveId" clId="{49CB2E25-4744-4213-8E0C-3477FB6BF76A}" dt="2023-09-13T18:01:37.090" v="601" actId="26606"/>
          <ac:cxnSpMkLst>
            <pc:docMk/>
            <pc:sldMk cId="109857222" sldId="256"/>
            <ac:cxnSpMk id="66" creationId="{414C5C93-B9E9-4392-ADCF-ABF21209DD56}"/>
          </ac:cxnSpMkLst>
        </pc:cxnChg>
        <pc:cxnChg chg="add del">
          <ac:chgData name="nasha smith" userId="d01e0b277f95b4d3" providerId="LiveId" clId="{49CB2E25-4744-4213-8E0C-3477FB6BF76A}" dt="2023-09-13T18:03:00.050" v="603" actId="26606"/>
          <ac:cxnSpMkLst>
            <pc:docMk/>
            <pc:sldMk cId="109857222" sldId="256"/>
            <ac:cxnSpMk id="73" creationId="{414C5C93-B9E9-4392-ADCF-ABF21209DD56}"/>
          </ac:cxnSpMkLst>
        </pc:cxnChg>
        <pc:cxnChg chg="add del">
          <ac:chgData name="nasha smith" userId="d01e0b277f95b4d3" providerId="LiveId" clId="{49CB2E25-4744-4213-8E0C-3477FB6BF76A}" dt="2023-09-13T18:04:31.347" v="609" actId="26606"/>
          <ac:cxnSpMkLst>
            <pc:docMk/>
            <pc:sldMk cId="109857222" sldId="256"/>
            <ac:cxnSpMk id="77" creationId="{414C5C93-B9E9-4392-ADCF-ABF21209DD56}"/>
          </ac:cxnSpMkLst>
        </pc:cxnChg>
      </pc:sldChg>
      <pc:sldChg chg="modSp mod">
        <pc:chgData name="nasha smith" userId="d01e0b277f95b4d3" providerId="LiveId" clId="{49CB2E25-4744-4213-8E0C-3477FB6BF76A}" dt="2023-09-13T18:14:58.018" v="641" actId="255"/>
        <pc:sldMkLst>
          <pc:docMk/>
          <pc:sldMk cId="1886135515" sldId="258"/>
        </pc:sldMkLst>
        <pc:spChg chg="mod">
          <ac:chgData name="nasha smith" userId="d01e0b277f95b4d3" providerId="LiveId" clId="{49CB2E25-4744-4213-8E0C-3477FB6BF76A}" dt="2023-09-13T18:14:58.018" v="641" actId="255"/>
          <ac:spMkLst>
            <pc:docMk/>
            <pc:sldMk cId="1886135515" sldId="258"/>
            <ac:spMk id="2" creationId="{CE478464-8E6A-A4AE-133F-059633F61588}"/>
          </ac:spMkLst>
        </pc:spChg>
      </pc:sldChg>
      <pc:sldChg chg="delSp modSp mod">
        <pc:chgData name="nasha smith" userId="d01e0b277f95b4d3" providerId="LiveId" clId="{49CB2E25-4744-4213-8E0C-3477FB6BF76A}" dt="2023-09-13T18:16:42.709" v="644" actId="478"/>
        <pc:sldMkLst>
          <pc:docMk/>
          <pc:sldMk cId="1471075116" sldId="268"/>
        </pc:sldMkLst>
        <pc:spChg chg="del mod">
          <ac:chgData name="nasha smith" userId="d01e0b277f95b4d3" providerId="LiveId" clId="{49CB2E25-4744-4213-8E0C-3477FB6BF76A}" dt="2023-09-13T18:16:42.709" v="644" actId="478"/>
          <ac:spMkLst>
            <pc:docMk/>
            <pc:sldMk cId="1471075116" sldId="268"/>
            <ac:spMk id="16" creationId="{34C0A889-FB0F-64AE-1B23-1FA8A9144F03}"/>
          </ac:spMkLst>
        </pc:spChg>
      </pc:sldChg>
      <pc:sldChg chg="delSp modSp mod">
        <pc:chgData name="nasha smith" userId="d01e0b277f95b4d3" providerId="LiveId" clId="{49CB2E25-4744-4213-8E0C-3477FB6BF76A}" dt="2023-09-13T17:34:23.213" v="170" actId="478"/>
        <pc:sldMkLst>
          <pc:docMk/>
          <pc:sldMk cId="632534807" sldId="272"/>
        </pc:sldMkLst>
        <pc:spChg chg="del mod">
          <ac:chgData name="nasha smith" userId="d01e0b277f95b4d3" providerId="LiveId" clId="{49CB2E25-4744-4213-8E0C-3477FB6BF76A}" dt="2023-09-13T17:34:23.213" v="170" actId="478"/>
          <ac:spMkLst>
            <pc:docMk/>
            <pc:sldMk cId="632534807" sldId="272"/>
            <ac:spMk id="8" creationId="{D4BC1F12-D8DE-4552-E11B-8797F5360AA3}"/>
          </ac:spMkLst>
        </pc:spChg>
      </pc:sldChg>
      <pc:sldChg chg="addSp modSp new mod setBg">
        <pc:chgData name="nasha smith" userId="d01e0b277f95b4d3" providerId="LiveId" clId="{49CB2E25-4744-4213-8E0C-3477FB6BF76A}" dt="2023-08-11T19:25:47.403" v="153" actId="26606"/>
        <pc:sldMkLst>
          <pc:docMk/>
          <pc:sldMk cId="3099128335" sldId="284"/>
        </pc:sldMkLst>
        <pc:spChg chg="mod">
          <ac:chgData name="nasha smith" userId="d01e0b277f95b4d3" providerId="LiveId" clId="{49CB2E25-4744-4213-8E0C-3477FB6BF76A}" dt="2023-08-11T19:25:47.403" v="153" actId="26606"/>
          <ac:spMkLst>
            <pc:docMk/>
            <pc:sldMk cId="3099128335" sldId="284"/>
            <ac:spMk id="2" creationId="{73771648-1916-5FF5-E6B0-5CD0C72FF84B}"/>
          </ac:spMkLst>
        </pc:spChg>
        <pc:spChg chg="add">
          <ac:chgData name="nasha smith" userId="d01e0b277f95b4d3" providerId="LiveId" clId="{49CB2E25-4744-4213-8E0C-3477FB6BF76A}" dt="2023-08-11T19:25:47.403" v="153" actId="26606"/>
          <ac:spMkLst>
            <pc:docMk/>
            <pc:sldMk cId="3099128335" sldId="284"/>
            <ac:spMk id="10" creationId="{40E0E787-6A3F-4579-9E73-AC9FBB0E3A45}"/>
          </ac:spMkLst>
        </pc:spChg>
        <pc:picChg chg="add mod">
          <ac:chgData name="nasha smith" userId="d01e0b277f95b4d3" providerId="LiveId" clId="{49CB2E25-4744-4213-8E0C-3477FB6BF76A}" dt="2023-08-11T19:25:47.403" v="153" actId="26606"/>
          <ac:picMkLst>
            <pc:docMk/>
            <pc:sldMk cId="3099128335" sldId="284"/>
            <ac:picMk id="3" creationId="{AA050891-5CD0-CDE0-1E51-C27144B4B203}"/>
          </ac:picMkLst>
        </pc:picChg>
        <pc:cxnChg chg="add">
          <ac:chgData name="nasha smith" userId="d01e0b277f95b4d3" providerId="LiveId" clId="{49CB2E25-4744-4213-8E0C-3477FB6BF76A}" dt="2023-08-11T19:25:47.403" v="153" actId="26606"/>
          <ac:cxnSpMkLst>
            <pc:docMk/>
            <pc:sldMk cId="3099128335" sldId="284"/>
            <ac:cxnSpMk id="8" creationId="{AEED5540-64E5-4258-ABA4-753F07B71B38}"/>
          </ac:cxnSpMkLst>
        </pc:cxnChg>
        <pc:cxnChg chg="add">
          <ac:chgData name="nasha smith" userId="d01e0b277f95b4d3" providerId="LiveId" clId="{49CB2E25-4744-4213-8E0C-3477FB6BF76A}" dt="2023-08-11T19:25:47.403" v="153" actId="26606"/>
          <ac:cxnSpMkLst>
            <pc:docMk/>
            <pc:sldMk cId="3099128335" sldId="284"/>
            <ac:cxnSpMk id="12" creationId="{651B3B56-501F-42FF-8534-28EF7857BD40}"/>
          </ac:cxnSpMkLst>
        </pc:cxnChg>
      </pc:sldChg>
      <pc:sldChg chg="addSp delSp modSp new mod setBg">
        <pc:chgData name="nasha smith" userId="d01e0b277f95b4d3" providerId="LiveId" clId="{49CB2E25-4744-4213-8E0C-3477FB6BF76A}" dt="2023-08-14T16:19:58.005" v="166" actId="26606"/>
        <pc:sldMkLst>
          <pc:docMk/>
          <pc:sldMk cId="1347648949" sldId="285"/>
        </pc:sldMkLst>
        <pc:spChg chg="add">
          <ac:chgData name="nasha smith" userId="d01e0b277f95b4d3" providerId="LiveId" clId="{49CB2E25-4744-4213-8E0C-3477FB6BF76A}" dt="2023-08-14T16:19:58.005" v="166" actId="26606"/>
          <ac:spMkLst>
            <pc:docMk/>
            <pc:sldMk cId="1347648949" sldId="285"/>
            <ac:spMk id="16" creationId="{4F7B9026-36AD-42E4-B172-8D68F3A339B4}"/>
          </ac:spMkLst>
        </pc:spChg>
        <pc:picChg chg="add mod ord">
          <ac:chgData name="nasha smith" userId="d01e0b277f95b4d3" providerId="LiveId" clId="{49CB2E25-4744-4213-8E0C-3477FB6BF76A}" dt="2023-08-14T16:19:58.005" v="166" actId="26606"/>
          <ac:picMkLst>
            <pc:docMk/>
            <pc:sldMk cId="1347648949" sldId="285"/>
            <ac:picMk id="3" creationId="{DBF8CF06-1F02-1E62-7ABA-833A48FBC999}"/>
          </ac:picMkLst>
        </pc:picChg>
        <pc:picChg chg="add mod ord">
          <ac:chgData name="nasha smith" userId="d01e0b277f95b4d3" providerId="LiveId" clId="{49CB2E25-4744-4213-8E0C-3477FB6BF76A}" dt="2023-08-14T16:19:58.005" v="166" actId="26606"/>
          <ac:picMkLst>
            <pc:docMk/>
            <pc:sldMk cId="1347648949" sldId="285"/>
            <ac:picMk id="5" creationId="{E160C0AA-4C2A-81ED-8816-0A02422C5EC3}"/>
          </ac:picMkLst>
        </pc:picChg>
        <pc:picChg chg="add mod">
          <ac:chgData name="nasha smith" userId="d01e0b277f95b4d3" providerId="LiveId" clId="{49CB2E25-4744-4213-8E0C-3477FB6BF76A}" dt="2023-08-14T16:19:58.005" v="166" actId="26606"/>
          <ac:picMkLst>
            <pc:docMk/>
            <pc:sldMk cId="1347648949" sldId="285"/>
            <ac:picMk id="7" creationId="{B420CA4C-6E9B-3FB8-3ED5-A6FACFE29AFA}"/>
          </ac:picMkLst>
        </pc:picChg>
        <pc:cxnChg chg="add del">
          <ac:chgData name="nasha smith" userId="d01e0b277f95b4d3" providerId="LiveId" clId="{49CB2E25-4744-4213-8E0C-3477FB6BF76A}" dt="2023-08-14T16:19:57.996" v="165" actId="26606"/>
          <ac:cxnSpMkLst>
            <pc:docMk/>
            <pc:sldMk cId="1347648949" sldId="285"/>
            <ac:cxnSpMk id="12" creationId="{DCD67800-37AC-4E14-89B0-F79DCB3FB86D}"/>
          </ac:cxnSpMkLst>
        </pc:cxnChg>
        <pc:cxnChg chg="add del">
          <ac:chgData name="nasha smith" userId="d01e0b277f95b4d3" providerId="LiveId" clId="{49CB2E25-4744-4213-8E0C-3477FB6BF76A}" dt="2023-08-14T16:19:57.996" v="165" actId="26606"/>
          <ac:cxnSpMkLst>
            <pc:docMk/>
            <pc:sldMk cId="1347648949" sldId="285"/>
            <ac:cxnSpMk id="14" creationId="{20F1788F-A5AE-4188-8274-F7F2E3833ECD}"/>
          </ac:cxnSpMkLst>
        </pc:cxnChg>
      </pc:sldChg>
      <pc:sldChg chg="addSp modSp new mod ord">
        <pc:chgData name="nasha smith" userId="d01e0b277f95b4d3" providerId="LiveId" clId="{49CB2E25-4744-4213-8E0C-3477FB6BF76A}" dt="2023-09-13T18:14:12.167" v="638" actId="20577"/>
        <pc:sldMkLst>
          <pc:docMk/>
          <pc:sldMk cId="3058004360" sldId="286"/>
        </pc:sldMkLst>
        <pc:spChg chg="mod">
          <ac:chgData name="nasha smith" userId="d01e0b277f95b4d3" providerId="LiveId" clId="{49CB2E25-4744-4213-8E0C-3477FB6BF76A}" dt="2023-09-13T17:50:54.231" v="542" actId="13926"/>
          <ac:spMkLst>
            <pc:docMk/>
            <pc:sldMk cId="3058004360" sldId="286"/>
            <ac:spMk id="2" creationId="{54DE3D1C-6067-BDB0-2133-27E71980DA75}"/>
          </ac:spMkLst>
        </pc:spChg>
        <pc:spChg chg="mod">
          <ac:chgData name="nasha smith" userId="d01e0b277f95b4d3" providerId="LiveId" clId="{49CB2E25-4744-4213-8E0C-3477FB6BF76A}" dt="2023-09-13T18:14:12.167" v="638" actId="20577"/>
          <ac:spMkLst>
            <pc:docMk/>
            <pc:sldMk cId="3058004360" sldId="286"/>
            <ac:spMk id="3" creationId="{F9CA3E1E-C9E5-78C5-851E-37812F367047}"/>
          </ac:spMkLst>
        </pc:spChg>
        <pc:picChg chg="add mod modCrop">
          <ac:chgData name="nasha smith" userId="d01e0b277f95b4d3" providerId="LiveId" clId="{49CB2E25-4744-4213-8E0C-3477FB6BF76A}" dt="2023-09-13T17:45:05.194" v="248" actId="732"/>
          <ac:picMkLst>
            <pc:docMk/>
            <pc:sldMk cId="3058004360" sldId="286"/>
            <ac:picMk id="4" creationId="{D1E0EF66-0CC5-CA3A-FA3B-813FF3C53363}"/>
          </ac:picMkLst>
        </pc:picChg>
      </pc:sldChg>
      <pc:sldChg chg="addSp modSp new mod setBg">
        <pc:chgData name="nasha smith" userId="d01e0b277f95b4d3" providerId="LiveId" clId="{49CB2E25-4744-4213-8E0C-3477FB6BF76A}" dt="2023-09-13T18:20:51.964" v="651" actId="26606"/>
        <pc:sldMkLst>
          <pc:docMk/>
          <pc:sldMk cId="1680582085" sldId="287"/>
        </pc:sldMkLst>
        <pc:spChg chg="add">
          <ac:chgData name="nasha smith" userId="d01e0b277f95b4d3" providerId="LiveId" clId="{49CB2E25-4744-4213-8E0C-3477FB6BF76A}" dt="2023-09-13T18:20:51.964" v="651" actId="26606"/>
          <ac:spMkLst>
            <pc:docMk/>
            <pc:sldMk cId="1680582085" sldId="287"/>
            <ac:spMk id="12" creationId="{D2B82E2D-5822-450E-85CC-AE5EDD01ECD9}"/>
          </ac:spMkLst>
        </pc:spChg>
        <pc:picChg chg="add mod">
          <ac:chgData name="nasha smith" userId="d01e0b277f95b4d3" providerId="LiveId" clId="{49CB2E25-4744-4213-8E0C-3477FB6BF76A}" dt="2023-09-13T18:20:51.964" v="651" actId="26606"/>
          <ac:picMkLst>
            <pc:docMk/>
            <pc:sldMk cId="1680582085" sldId="287"/>
            <ac:picMk id="3" creationId="{B2FA6A00-3F0E-C7B3-C243-DBBB0FE3A049}"/>
          </ac:picMkLst>
        </pc:picChg>
        <pc:picChg chg="add mod">
          <ac:chgData name="nasha smith" userId="d01e0b277f95b4d3" providerId="LiveId" clId="{49CB2E25-4744-4213-8E0C-3477FB6BF76A}" dt="2023-09-13T18:20:51.964" v="651" actId="26606"/>
          <ac:picMkLst>
            <pc:docMk/>
            <pc:sldMk cId="1680582085" sldId="287"/>
            <ac:picMk id="5" creationId="{C94C8B7E-93EE-6046-E8F5-B9D10A6965F9}"/>
          </ac:picMkLst>
        </pc:picChg>
        <pc:picChg chg="add mod">
          <ac:chgData name="nasha smith" userId="d01e0b277f95b4d3" providerId="LiveId" clId="{49CB2E25-4744-4213-8E0C-3477FB6BF76A}" dt="2023-09-13T18:20:51.964" v="651" actId="26606"/>
          <ac:picMkLst>
            <pc:docMk/>
            <pc:sldMk cId="1680582085" sldId="287"/>
            <ac:picMk id="7" creationId="{AE123634-3A6C-7218-49B9-1F030A3ADA5B}"/>
          </ac:picMkLst>
        </pc:picChg>
      </pc:sldChg>
    </pc:docChg>
  </pc:docChgLst>
  <pc:docChgLst>
    <pc:chgData name="nasha smith" userId="d01e0b277f95b4d3" providerId="LiveId" clId="{A037E227-9711-4C9A-B894-59BE1E2F1A02}"/>
    <pc:docChg chg="undo custSel addSld modSld">
      <pc:chgData name="nasha smith" userId="d01e0b277f95b4d3" providerId="LiveId" clId="{A037E227-9711-4C9A-B894-59BE1E2F1A02}" dt="2023-07-11T18:23:58.022" v="228" actId="26606"/>
      <pc:docMkLst>
        <pc:docMk/>
      </pc:docMkLst>
      <pc:sldChg chg="modSp mod">
        <pc:chgData name="nasha smith" userId="d01e0b277f95b4d3" providerId="LiveId" clId="{A037E227-9711-4C9A-B894-59BE1E2F1A02}" dt="2023-05-08T16:05:25.930" v="195" actId="20577"/>
        <pc:sldMkLst>
          <pc:docMk/>
          <pc:sldMk cId="178877583" sldId="271"/>
        </pc:sldMkLst>
        <pc:spChg chg="mod">
          <ac:chgData name="nasha smith" userId="d01e0b277f95b4d3" providerId="LiveId" clId="{A037E227-9711-4C9A-B894-59BE1E2F1A02}" dt="2023-05-08T16:04:59.573" v="144" actId="20577"/>
          <ac:spMkLst>
            <pc:docMk/>
            <pc:sldMk cId="178877583" sldId="271"/>
            <ac:spMk id="2" creationId="{4F8E1E1A-0EE4-E7AE-3BFB-4A48C5386D35}"/>
          </ac:spMkLst>
        </pc:spChg>
        <pc:spChg chg="mod">
          <ac:chgData name="nasha smith" userId="d01e0b277f95b4d3" providerId="LiveId" clId="{A037E227-9711-4C9A-B894-59BE1E2F1A02}" dt="2023-05-08T16:05:25.930" v="195" actId="20577"/>
          <ac:spMkLst>
            <pc:docMk/>
            <pc:sldMk cId="178877583" sldId="271"/>
            <ac:spMk id="3" creationId="{2AC8A85F-EF6B-B70F-4605-73BF43472FAE}"/>
          </ac:spMkLst>
        </pc:spChg>
      </pc:sldChg>
      <pc:sldChg chg="addSp delSp modSp new mod setBg">
        <pc:chgData name="nasha smith" userId="d01e0b277f95b4d3" providerId="LiveId" clId="{A037E227-9711-4C9A-B894-59BE1E2F1A02}" dt="2023-07-11T18:21:38.612" v="208" actId="26606"/>
        <pc:sldMkLst>
          <pc:docMk/>
          <pc:sldMk cId="2431863034" sldId="282"/>
        </pc:sldMkLst>
        <pc:spChg chg="add">
          <ac:chgData name="nasha smith" userId="d01e0b277f95b4d3" providerId="LiveId" clId="{A037E227-9711-4C9A-B894-59BE1E2F1A02}" dt="2023-07-11T18:21:38.612" v="208" actId="26606"/>
          <ac:spMkLst>
            <pc:docMk/>
            <pc:sldMk cId="2431863034" sldId="282"/>
            <ac:spMk id="10" creationId="{4F7B9026-36AD-42E4-B172-8D68F3A339B4}"/>
          </ac:spMkLst>
        </pc:spChg>
        <pc:picChg chg="add mod ord">
          <ac:chgData name="nasha smith" userId="d01e0b277f95b4d3" providerId="LiveId" clId="{A037E227-9711-4C9A-B894-59BE1E2F1A02}" dt="2023-07-11T18:21:38.612" v="208" actId="26606"/>
          <ac:picMkLst>
            <pc:docMk/>
            <pc:sldMk cId="2431863034" sldId="282"/>
            <ac:picMk id="2" creationId="{3076D500-ED5E-0E13-B5A9-28D5B0EC271E}"/>
          </ac:picMkLst>
        </pc:picChg>
        <pc:picChg chg="add del">
          <ac:chgData name="nasha smith" userId="d01e0b277f95b4d3" providerId="LiveId" clId="{A037E227-9711-4C9A-B894-59BE1E2F1A02}" dt="2023-07-11T18:19:10.860" v="201" actId="478"/>
          <ac:picMkLst>
            <pc:docMk/>
            <pc:sldMk cId="2431863034" sldId="282"/>
            <ac:picMk id="3" creationId="{8F818149-41CD-2C5C-6F22-9467CB3B3226}"/>
          </ac:picMkLst>
        </pc:picChg>
        <pc:picChg chg="add mod">
          <ac:chgData name="nasha smith" userId="d01e0b277f95b4d3" providerId="LiveId" clId="{A037E227-9711-4C9A-B894-59BE1E2F1A02}" dt="2023-07-11T18:21:38.612" v="208" actId="26606"/>
          <ac:picMkLst>
            <pc:docMk/>
            <pc:sldMk cId="2431863034" sldId="282"/>
            <ac:picMk id="4" creationId="{59CFC917-CCD5-7469-89B3-219C8D7B8718}"/>
          </ac:picMkLst>
        </pc:picChg>
        <pc:picChg chg="add mod">
          <ac:chgData name="nasha smith" userId="d01e0b277f95b4d3" providerId="LiveId" clId="{A037E227-9711-4C9A-B894-59BE1E2F1A02}" dt="2023-07-11T18:21:38.612" v="208" actId="26606"/>
          <ac:picMkLst>
            <pc:docMk/>
            <pc:sldMk cId="2431863034" sldId="282"/>
            <ac:picMk id="5" creationId="{4EBF4071-54D5-0F27-B819-CF0F4D8E7167}"/>
          </ac:picMkLst>
        </pc:picChg>
      </pc:sldChg>
      <pc:sldChg chg="addSp delSp modSp new mod setBg">
        <pc:chgData name="nasha smith" userId="d01e0b277f95b4d3" providerId="LiveId" clId="{A037E227-9711-4C9A-B894-59BE1E2F1A02}" dt="2023-07-11T18:23:58.022" v="228" actId="26606"/>
        <pc:sldMkLst>
          <pc:docMk/>
          <pc:sldMk cId="2493608853" sldId="283"/>
        </pc:sldMkLst>
        <pc:spChg chg="add">
          <ac:chgData name="nasha smith" userId="d01e0b277f95b4d3" providerId="LiveId" clId="{A037E227-9711-4C9A-B894-59BE1E2F1A02}" dt="2023-07-11T18:23:58.022" v="228" actId="26606"/>
          <ac:spMkLst>
            <pc:docMk/>
            <pc:sldMk cId="2493608853" sldId="283"/>
            <ac:spMk id="7" creationId="{4F7B9026-36AD-42E4-B172-8D68F3A339B4}"/>
          </ac:spMkLst>
        </pc:spChg>
        <pc:spChg chg="add del">
          <ac:chgData name="nasha smith" userId="d01e0b277f95b4d3" providerId="LiveId" clId="{A037E227-9711-4C9A-B894-59BE1E2F1A02}" dt="2023-07-11T18:23:53.724" v="225" actId="26606"/>
          <ac:spMkLst>
            <pc:docMk/>
            <pc:sldMk cId="2493608853" sldId="283"/>
            <ac:spMk id="10" creationId="{4F7B9026-36AD-42E4-B172-8D68F3A339B4}"/>
          </ac:spMkLst>
        </pc:spChg>
        <pc:picChg chg="add mod ord">
          <ac:chgData name="nasha smith" userId="d01e0b277f95b4d3" providerId="LiveId" clId="{A037E227-9711-4C9A-B894-59BE1E2F1A02}" dt="2023-07-11T18:23:58.022" v="228" actId="26606"/>
          <ac:picMkLst>
            <pc:docMk/>
            <pc:sldMk cId="2493608853" sldId="283"/>
            <ac:picMk id="2" creationId="{6E5748E3-DD87-39EF-7C2D-B2CE60386696}"/>
          </ac:picMkLst>
        </pc:picChg>
        <pc:picChg chg="add del mod">
          <ac:chgData name="nasha smith" userId="d01e0b277f95b4d3" providerId="LiveId" clId="{A037E227-9711-4C9A-B894-59BE1E2F1A02}" dt="2023-07-11T18:22:48.569" v="217" actId="478"/>
          <ac:picMkLst>
            <pc:docMk/>
            <pc:sldMk cId="2493608853" sldId="283"/>
            <ac:picMk id="3" creationId="{DB5E44EE-63E0-FDE1-7B32-F67CAE895B9A}"/>
          </ac:picMkLst>
        </pc:picChg>
        <pc:picChg chg="add mod">
          <ac:chgData name="nasha smith" userId="d01e0b277f95b4d3" providerId="LiveId" clId="{A037E227-9711-4C9A-B894-59BE1E2F1A02}" dt="2023-07-11T18:23:58.022" v="228" actId="26606"/>
          <ac:picMkLst>
            <pc:docMk/>
            <pc:sldMk cId="2493608853" sldId="283"/>
            <ac:picMk id="4" creationId="{F444CDBE-0435-D54B-4E77-CCFF053D3301}"/>
          </ac:picMkLst>
        </pc:picChg>
        <pc:picChg chg="add mod">
          <ac:chgData name="nasha smith" userId="d01e0b277f95b4d3" providerId="LiveId" clId="{A037E227-9711-4C9A-B894-59BE1E2F1A02}" dt="2023-07-11T18:23:58.022" v="228" actId="26606"/>
          <ac:picMkLst>
            <pc:docMk/>
            <pc:sldMk cId="2493608853" sldId="283"/>
            <ac:picMk id="5" creationId="{38F014D0-65DF-5667-5AB9-EAF56C147989}"/>
          </ac:picMkLst>
        </pc:picChg>
      </pc:sldChg>
    </pc:docChg>
  </pc:docChgLst>
  <pc:docChgLst>
    <pc:chgData name="nasha smith" userId="d01e0b277f95b4d3" providerId="Windows Live" clId="Web-{F2037A06-CC81-4E4C-855F-BA67979667D7}"/>
    <pc:docChg chg="addSld modSld">
      <pc:chgData name="nasha smith" userId="d01e0b277f95b4d3" providerId="Windows Live" clId="Web-{F2037A06-CC81-4E4C-855F-BA67979667D7}" dt="2023-06-07T20:10:11.716" v="205"/>
      <pc:docMkLst>
        <pc:docMk/>
      </pc:docMkLst>
      <pc:sldChg chg="addSp modSp new mod setBg">
        <pc:chgData name="nasha smith" userId="d01e0b277f95b4d3" providerId="Windows Live" clId="Web-{F2037A06-CC81-4E4C-855F-BA67979667D7}" dt="2023-06-07T20:10:11.716" v="205"/>
        <pc:sldMkLst>
          <pc:docMk/>
          <pc:sldMk cId="2594328458" sldId="281"/>
        </pc:sldMkLst>
        <pc:spChg chg="mod">
          <ac:chgData name="nasha smith" userId="d01e0b277f95b4d3" providerId="Windows Live" clId="Web-{F2037A06-CC81-4E4C-855F-BA67979667D7}" dt="2023-06-07T20:10:11.716" v="205"/>
          <ac:spMkLst>
            <pc:docMk/>
            <pc:sldMk cId="2594328458" sldId="281"/>
            <ac:spMk id="2" creationId="{F9EC012E-A8E7-1800-C83B-5DE9758CB107}"/>
          </ac:spMkLst>
        </pc:spChg>
        <pc:spChg chg="mod">
          <ac:chgData name="nasha smith" userId="d01e0b277f95b4d3" providerId="Windows Live" clId="Web-{F2037A06-CC81-4E4C-855F-BA67979667D7}" dt="2023-06-07T20:10:11.716" v="205"/>
          <ac:spMkLst>
            <pc:docMk/>
            <pc:sldMk cId="2594328458" sldId="281"/>
            <ac:spMk id="3" creationId="{A6C33384-2C5F-BE09-3FDD-4ED675F8594A}"/>
          </ac:spMkLst>
        </pc:spChg>
        <pc:spChg chg="add">
          <ac:chgData name="nasha smith" userId="d01e0b277f95b4d3" providerId="Windows Live" clId="Web-{F2037A06-CC81-4E4C-855F-BA67979667D7}" dt="2023-06-07T20:10:11.716" v="205"/>
          <ac:spMkLst>
            <pc:docMk/>
            <pc:sldMk cId="2594328458" sldId="281"/>
            <ac:spMk id="9" creationId="{E7218290-08E7-4AB8-8549-F625B01F0DCB}"/>
          </ac:spMkLst>
        </pc:spChg>
        <pc:picChg chg="add mod">
          <ac:chgData name="nasha smith" userId="d01e0b277f95b4d3" providerId="Windows Live" clId="Web-{F2037A06-CC81-4E4C-855F-BA67979667D7}" dt="2023-06-07T20:10:11.716" v="205"/>
          <ac:picMkLst>
            <pc:docMk/>
            <pc:sldMk cId="2594328458" sldId="281"/>
            <ac:picMk id="4" creationId="{F3FF8DDC-F176-C732-CC5E-E06692DED99F}"/>
          </ac:picMkLst>
        </pc:picChg>
      </pc:sldChg>
    </pc:docChg>
  </pc:docChgLst>
  <pc:docChgLst>
    <pc:chgData name="nasha smith" userId="d01e0b277f95b4d3" providerId="LiveId" clId="{339F639D-5AB3-478A-9BA7-575A5B8837FC}"/>
    <pc:docChg chg="addSld modSld">
      <pc:chgData name="nasha smith" userId="d01e0b277f95b4d3" providerId="LiveId" clId="{339F639D-5AB3-478A-9BA7-575A5B8837FC}" dt="2023-02-02T18:16:39.357" v="22" actId="20577"/>
      <pc:docMkLst>
        <pc:docMk/>
      </pc:docMkLst>
      <pc:sldChg chg="modSp mod">
        <pc:chgData name="nasha smith" userId="d01e0b277f95b4d3" providerId="LiveId" clId="{339F639D-5AB3-478A-9BA7-575A5B8837FC}" dt="2023-02-02T18:16:39.357" v="22" actId="20577"/>
        <pc:sldMkLst>
          <pc:docMk/>
          <pc:sldMk cId="1734924695" sldId="265"/>
        </pc:sldMkLst>
        <pc:spChg chg="mod">
          <ac:chgData name="nasha smith" userId="d01e0b277f95b4d3" providerId="LiveId" clId="{339F639D-5AB3-478A-9BA7-575A5B8837FC}" dt="2023-02-02T18:16:39.357" v="22" actId="20577"/>
          <ac:spMkLst>
            <pc:docMk/>
            <pc:sldMk cId="1734924695" sldId="265"/>
            <ac:spMk id="2" creationId="{FBB8CDEF-5CD3-24CB-4005-6BCD14C01FDC}"/>
          </ac:spMkLst>
        </pc:spChg>
      </pc:sldChg>
      <pc:sldChg chg="addSp delSp modSp new mod">
        <pc:chgData name="nasha smith" userId="d01e0b277f95b4d3" providerId="LiveId" clId="{339F639D-5AB3-478A-9BA7-575A5B8837FC}" dt="2023-01-04T17:31:47.574" v="21"/>
        <pc:sldMkLst>
          <pc:docMk/>
          <pc:sldMk cId="2522302910" sldId="280"/>
        </pc:sldMkLst>
        <pc:spChg chg="mod">
          <ac:chgData name="nasha smith" userId="d01e0b277f95b4d3" providerId="LiveId" clId="{339F639D-5AB3-478A-9BA7-575A5B8837FC}" dt="2023-01-04T17:23:58.212" v="18" actId="2711"/>
          <ac:spMkLst>
            <pc:docMk/>
            <pc:sldMk cId="2522302910" sldId="280"/>
            <ac:spMk id="2" creationId="{93923BF5-8BF6-8AB7-1113-9325E0224850}"/>
          </ac:spMkLst>
        </pc:spChg>
        <pc:spChg chg="del">
          <ac:chgData name="nasha smith" userId="d01e0b277f95b4d3" providerId="LiveId" clId="{339F639D-5AB3-478A-9BA7-575A5B8837FC}" dt="2023-01-04T17:31:25.634" v="19"/>
          <ac:spMkLst>
            <pc:docMk/>
            <pc:sldMk cId="2522302910" sldId="280"/>
            <ac:spMk id="3" creationId="{51F7CB3D-EC58-0D09-0D16-843707144205}"/>
          </ac:spMkLst>
        </pc:spChg>
        <pc:spChg chg="del">
          <ac:chgData name="nasha smith" userId="d01e0b277f95b4d3" providerId="LiveId" clId="{339F639D-5AB3-478A-9BA7-575A5B8837FC}" dt="2023-01-04T17:31:47.574" v="21"/>
          <ac:spMkLst>
            <pc:docMk/>
            <pc:sldMk cId="2522302910" sldId="280"/>
            <ac:spMk id="4" creationId="{2B97B028-65FA-E0AD-6156-A580BC32FD2F}"/>
          </ac:spMkLst>
        </pc:spChg>
        <pc:spChg chg="add del mod">
          <ac:chgData name="nasha smith" userId="d01e0b277f95b4d3" providerId="LiveId" clId="{339F639D-5AB3-478A-9BA7-575A5B8837FC}" dt="2023-01-04T17:31:31.802" v="20"/>
          <ac:spMkLst>
            <pc:docMk/>
            <pc:sldMk cId="2522302910" sldId="280"/>
            <ac:spMk id="5" creationId="{0DAD546D-3034-2B5D-BCD1-437CFAD7A3F8}"/>
          </ac:spMkLst>
        </pc:spChg>
        <pc:picChg chg="add mod">
          <ac:chgData name="nasha smith" userId="d01e0b277f95b4d3" providerId="LiveId" clId="{339F639D-5AB3-478A-9BA7-575A5B8837FC}" dt="2023-01-04T17:31:31.802" v="20"/>
          <ac:picMkLst>
            <pc:docMk/>
            <pc:sldMk cId="2522302910" sldId="280"/>
            <ac:picMk id="6" creationId="{6FF41E4E-0BE5-0C7A-449E-B575915ECF01}"/>
          </ac:picMkLst>
        </pc:picChg>
        <pc:picChg chg="add mod">
          <ac:chgData name="nasha smith" userId="d01e0b277f95b4d3" providerId="LiveId" clId="{339F639D-5AB3-478A-9BA7-575A5B8837FC}" dt="2023-01-04T17:31:47.574" v="21"/>
          <ac:picMkLst>
            <pc:docMk/>
            <pc:sldMk cId="2522302910" sldId="280"/>
            <ac:picMk id="7" creationId="{15FCAC8B-9D13-F0DC-763E-F381591B21DF}"/>
          </ac:picMkLst>
        </pc:picChg>
      </pc:sldChg>
    </pc:docChg>
  </pc:docChgLst>
  <pc:docChgLst>
    <pc:chgData name="nasha smith" userId="d01e0b277f95b4d3" providerId="Windows Live" clId="Web-{0DB76202-1101-4FB0-A7C8-70F5C85E4B52}"/>
    <pc:docChg chg="addSld modSld modMainMaster">
      <pc:chgData name="nasha smith" userId="d01e0b277f95b4d3" providerId="Windows Live" clId="Web-{0DB76202-1101-4FB0-A7C8-70F5C85E4B52}" dt="2023-01-02T21:39:49.449" v="631" actId="14100"/>
      <pc:docMkLst>
        <pc:docMk/>
      </pc:docMkLst>
      <pc:sldChg chg="addSp delSp modSp mod modTransition delAnim setClrOvrMap">
        <pc:chgData name="nasha smith" userId="d01e0b277f95b4d3" providerId="Windows Live" clId="Web-{0DB76202-1101-4FB0-A7C8-70F5C85E4B52}" dt="2023-01-02T21:31:50.804" v="621" actId="1076"/>
        <pc:sldMkLst>
          <pc:docMk/>
          <pc:sldMk cId="109857222" sldId="256"/>
        </pc:sldMkLst>
        <pc:spChg chg="mod">
          <ac:chgData name="nasha smith" userId="d01e0b277f95b4d3" providerId="Windows Live" clId="Web-{0DB76202-1101-4FB0-A7C8-70F5C85E4B52}" dt="2023-01-02T19:21:40.044" v="359" actId="1410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nasha smith" userId="d01e0b277f95b4d3" providerId="Windows Live" clId="Web-{0DB76202-1101-4FB0-A7C8-70F5C85E4B52}" dt="2023-01-02T19:11:31.419" v="351"/>
          <ac:spMkLst>
            <pc:docMk/>
            <pc:sldMk cId="109857222" sldId="256"/>
            <ac:spMk id="3" creationId="{00000000-0000-0000-0000-000000000000}"/>
          </ac:spMkLst>
        </pc:spChg>
        <pc:spChg chg="mod ord">
          <ac:chgData name="nasha smith" userId="d01e0b277f95b4d3" providerId="Windows Live" clId="Web-{0DB76202-1101-4FB0-A7C8-70F5C85E4B52}" dt="2023-01-02T19:11:31.419" v="351"/>
          <ac:spMkLst>
            <pc:docMk/>
            <pc:sldMk cId="109857222" sldId="256"/>
            <ac:spMk id="5" creationId="{C045EDC8-A188-477F-3E6B-DC2CED145CEF}"/>
          </ac:spMkLst>
        </pc:spChg>
        <pc:spChg chg="ord">
          <ac:chgData name="nasha smith" userId="d01e0b277f95b4d3" providerId="Windows Live" clId="Web-{0DB76202-1101-4FB0-A7C8-70F5C85E4B52}" dt="2023-01-02T19:10:45.386" v="349"/>
          <ac:spMkLst>
            <pc:docMk/>
            <pc:sldMk cId="109857222" sldId="256"/>
            <ac:spMk id="8" creationId="{D52BC0F7-C454-DC65-B9C3-FE853793C62F}"/>
          </ac:spMkLst>
        </pc:spChg>
        <pc:spChg chg="add del">
          <ac:chgData name="nasha smith" userId="d01e0b277f95b4d3" providerId="Windows Live" clId="Web-{0DB76202-1101-4FB0-A7C8-70F5C85E4B52}" dt="2023-01-02T19:10:45.386" v="349"/>
          <ac:spMkLst>
            <pc:docMk/>
            <pc:sldMk cId="109857222" sldId="256"/>
            <ac:spMk id="26" creationId="{40E0E787-6A3F-4579-9E73-AC9FBB0E3A45}"/>
          </ac:spMkLst>
        </pc:spChg>
        <pc:spChg chg="add del">
          <ac:chgData name="nasha smith" userId="d01e0b277f95b4d3" providerId="Windows Live" clId="Web-{0DB76202-1101-4FB0-A7C8-70F5C85E4B52}" dt="2023-01-02T19:10:45.324" v="348"/>
          <ac:spMkLst>
            <pc:docMk/>
            <pc:sldMk cId="109857222" sldId="256"/>
            <ac:spMk id="33" creationId="{9A5C3334-167F-4BDB-AA4C-DD60641C33FE}"/>
          </ac:spMkLst>
        </pc:spChg>
        <pc:spChg chg="add del">
          <ac:chgData name="nasha smith" userId="d01e0b277f95b4d3" providerId="Windows Live" clId="Web-{0DB76202-1101-4FB0-A7C8-70F5C85E4B52}" dt="2023-01-02T19:10:45.324" v="348"/>
          <ac:spMkLst>
            <pc:docMk/>
            <pc:sldMk cId="109857222" sldId="256"/>
            <ac:spMk id="35" creationId="{7D5176BE-8078-4E8C-8FD1-4EE28C170BC6}"/>
          </ac:spMkLst>
        </pc:spChg>
        <pc:spChg chg="add del">
          <ac:chgData name="nasha smith" userId="d01e0b277f95b4d3" providerId="Windows Live" clId="Web-{0DB76202-1101-4FB0-A7C8-70F5C85E4B52}" dt="2023-01-02T19:11:31.419" v="351"/>
          <ac:spMkLst>
            <pc:docMk/>
            <pc:sldMk cId="109857222" sldId="256"/>
            <ac:spMk id="39" creationId="{0760E4C7-47B8-4356-ABCA-CC9C79E2D2B6}"/>
          </ac:spMkLst>
        </pc:spChg>
        <pc:spChg chg="add del">
          <ac:chgData name="nasha smith" userId="d01e0b277f95b4d3" providerId="Windows Live" clId="Web-{0DB76202-1101-4FB0-A7C8-70F5C85E4B52}" dt="2023-01-02T19:11:31.419" v="351"/>
          <ac:spMkLst>
            <pc:docMk/>
            <pc:sldMk cId="109857222" sldId="256"/>
            <ac:spMk id="40" creationId="{5C3A0317-07C5-421D-8353-23737ABDC422}"/>
          </ac:spMkLst>
        </pc:spChg>
        <pc:spChg chg="add del">
          <ac:chgData name="nasha smith" userId="d01e0b277f95b4d3" providerId="Windows Live" clId="Web-{0DB76202-1101-4FB0-A7C8-70F5C85E4B52}" dt="2023-01-02T19:21:20.934" v="358"/>
          <ac:spMkLst>
            <pc:docMk/>
            <pc:sldMk cId="109857222" sldId="256"/>
            <ac:spMk id="46" creationId="{40E0E787-6A3F-4579-9E73-AC9FBB0E3A45}"/>
          </ac:spMkLst>
        </pc:spChg>
        <pc:spChg chg="add">
          <ac:chgData name="nasha smith" userId="d01e0b277f95b4d3" providerId="Windows Live" clId="Web-{0DB76202-1101-4FB0-A7C8-70F5C85E4B52}" dt="2023-01-02T19:21:20.934" v="358"/>
          <ac:spMkLst>
            <pc:docMk/>
            <pc:sldMk cId="109857222" sldId="256"/>
            <ac:spMk id="53" creationId="{40E0E787-6A3F-4579-9E73-AC9FBB0E3A45}"/>
          </ac:spMkLst>
        </pc:spChg>
        <pc:picChg chg="mod ord">
          <ac:chgData name="nasha smith" userId="d01e0b277f95b4d3" providerId="Windows Live" clId="Web-{0DB76202-1101-4FB0-A7C8-70F5C85E4B52}" dt="2023-01-02T19:11:31.419" v="351"/>
          <ac:picMkLst>
            <pc:docMk/>
            <pc:sldMk cId="109857222" sldId="256"/>
            <ac:picMk id="4" creationId="{A8B702B9-525F-6BA4-8AD9-188E9AE5D81D}"/>
          </ac:picMkLst>
        </pc:picChg>
        <pc:picChg chg="del">
          <ac:chgData name="nasha smith" userId="d01e0b277f95b4d3" providerId="Windows Live" clId="Web-{0DB76202-1101-4FB0-A7C8-70F5C85E4B52}" dt="2022-12-29T15:13:15.548" v="82"/>
          <ac:picMkLst>
            <pc:docMk/>
            <pc:sldMk cId="109857222" sldId="256"/>
            <ac:picMk id="6" creationId="{12CDFB63-E5E9-19CF-BA1C-903484EFC0B0}"/>
          </ac:picMkLst>
        </pc:picChg>
        <pc:picChg chg="add mod">
          <ac:chgData name="nasha smith" userId="d01e0b277f95b4d3" providerId="Windows Live" clId="Web-{0DB76202-1101-4FB0-A7C8-70F5C85E4B52}" dt="2023-01-02T21:31:50.804" v="621" actId="1076"/>
          <ac:picMkLst>
            <pc:docMk/>
            <pc:sldMk cId="109857222" sldId="256"/>
            <ac:picMk id="6" creationId="{4C6A3952-D38E-7BED-376F-88AAB7776593}"/>
          </ac:picMkLst>
        </pc:picChg>
        <pc:picChg chg="add del mod">
          <ac:chgData name="nasha smith" userId="d01e0b277f95b4d3" providerId="Windows Live" clId="Web-{0DB76202-1101-4FB0-A7C8-70F5C85E4B52}" dt="2023-01-02T19:20:24.839" v="354"/>
          <ac:picMkLst>
            <pc:docMk/>
            <pc:sldMk cId="109857222" sldId="256"/>
            <ac:picMk id="6" creationId="{7835B169-45F7-5660-1913-3A2BBF107D9F}"/>
          </ac:picMkLst>
        </pc:picChg>
        <pc:picChg chg="del">
          <ac:chgData name="nasha smith" userId="d01e0b277f95b4d3" providerId="Windows Live" clId="Web-{0DB76202-1101-4FB0-A7C8-70F5C85E4B52}" dt="2023-01-02T19:09:03.837" v="344"/>
          <ac:picMkLst>
            <pc:docMk/>
            <pc:sldMk cId="109857222" sldId="256"/>
            <ac:picMk id="7" creationId="{1F60EA4D-4D99-128A-AC86-2F70598A880A}"/>
          </ac:picMkLst>
        </pc:picChg>
        <pc:picChg chg="add del mod ord">
          <ac:chgData name="nasha smith" userId="d01e0b277f95b4d3" providerId="Windows Live" clId="Web-{0DB76202-1101-4FB0-A7C8-70F5C85E4B52}" dt="2023-01-02T19:11:25.372" v="350"/>
          <ac:picMkLst>
            <pc:docMk/>
            <pc:sldMk cId="109857222" sldId="256"/>
            <ac:picMk id="9" creationId="{7C53D1D5-9EA5-1977-BCF6-9A811892175A}"/>
          </ac:picMkLst>
        </pc:picChg>
        <pc:picChg chg="add del mod">
          <ac:chgData name="nasha smith" userId="d01e0b277f95b4d3" providerId="Windows Live" clId="Web-{0DB76202-1101-4FB0-A7C8-70F5C85E4B52}" dt="2023-01-02T19:20:49.480" v="356"/>
          <ac:picMkLst>
            <pc:docMk/>
            <pc:sldMk cId="109857222" sldId="256"/>
            <ac:picMk id="10" creationId="{08A71FD0-BE4E-0006-9E34-F88284BC26FE}"/>
          </ac:picMkLst>
        </pc:picChg>
        <pc:picChg chg="add mod ord">
          <ac:chgData name="nasha smith" userId="d01e0b277f95b4d3" providerId="Windows Live" clId="Web-{0DB76202-1101-4FB0-A7C8-70F5C85E4B52}" dt="2023-01-02T19:21:20.934" v="358"/>
          <ac:picMkLst>
            <pc:docMk/>
            <pc:sldMk cId="109857222" sldId="256"/>
            <ac:picMk id="11" creationId="{BD448671-C650-F98D-3B57-FF1CD79D5AC5}"/>
          </ac:picMkLst>
        </pc:picChg>
        <pc:picChg chg="add del mod">
          <ac:chgData name="nasha smith" userId="d01e0b277f95b4d3" providerId="Windows Live" clId="Web-{0DB76202-1101-4FB0-A7C8-70F5C85E4B52}" dt="2023-01-02T21:31:23.818" v="619"/>
          <ac:picMkLst>
            <pc:docMk/>
            <pc:sldMk cId="109857222" sldId="256"/>
            <ac:picMk id="12" creationId="{10A02D66-9DCD-E861-E0E1-357C3F2599B2}"/>
          </ac:picMkLst>
        </pc:picChg>
        <pc:cxnChg chg="add del">
          <ac:chgData name="nasha smith" userId="d01e0b277f95b4d3" providerId="Windows Live" clId="Web-{0DB76202-1101-4FB0-A7C8-70F5C85E4B52}" dt="2023-01-02T19:10:45.386" v="349"/>
          <ac:cxnSpMkLst>
            <pc:docMk/>
            <pc:sldMk cId="109857222" sldId="256"/>
            <ac:cxnSpMk id="28" creationId="{651B3B56-501F-42FF-8534-28EF7857BD40}"/>
          </ac:cxnSpMkLst>
        </pc:cxnChg>
        <pc:cxnChg chg="add del">
          <ac:chgData name="nasha smith" userId="d01e0b277f95b4d3" providerId="Windows Live" clId="Web-{0DB76202-1101-4FB0-A7C8-70F5C85E4B52}" dt="2023-01-02T19:10:45.324" v="348"/>
          <ac:cxnSpMkLst>
            <pc:docMk/>
            <pc:sldMk cId="109857222" sldId="256"/>
            <ac:cxnSpMk id="37" creationId="{414C5C93-B9E9-4392-ADCF-ABF21209DD56}"/>
          </ac:cxnSpMkLst>
        </pc:cxnChg>
        <pc:cxnChg chg="add del">
          <ac:chgData name="nasha smith" userId="d01e0b277f95b4d3" providerId="Windows Live" clId="Web-{0DB76202-1101-4FB0-A7C8-70F5C85E4B52}" dt="2023-01-02T19:11:31.419" v="351"/>
          <ac:cxnSpMkLst>
            <pc:docMk/>
            <pc:sldMk cId="109857222" sldId="256"/>
            <ac:cxnSpMk id="41" creationId="{414C5C93-B9E9-4392-ADCF-ABF21209DD56}"/>
          </ac:cxnSpMkLst>
        </pc:cxnChg>
        <pc:cxnChg chg="add del">
          <ac:chgData name="nasha smith" userId="d01e0b277f95b4d3" providerId="Windows Live" clId="Web-{0DB76202-1101-4FB0-A7C8-70F5C85E4B52}" dt="2023-01-02T19:21:20.934" v="358"/>
          <ac:cxnSpMkLst>
            <pc:docMk/>
            <pc:sldMk cId="109857222" sldId="256"/>
            <ac:cxnSpMk id="48" creationId="{651B3B56-501F-42FF-8534-28EF7857BD40}"/>
          </ac:cxnSpMkLst>
        </pc:cxnChg>
        <pc:cxnChg chg="add">
          <ac:chgData name="nasha smith" userId="d01e0b277f95b4d3" providerId="Windows Live" clId="Web-{0DB76202-1101-4FB0-A7C8-70F5C85E4B52}" dt="2023-01-02T19:21:20.934" v="358"/>
          <ac:cxnSpMkLst>
            <pc:docMk/>
            <pc:sldMk cId="109857222" sldId="256"/>
            <ac:cxnSpMk id="55" creationId="{651B3B56-501F-42FF-8534-28EF7857BD40}"/>
          </ac:cxnSpMkLst>
        </pc:cxnChg>
      </pc:sldChg>
      <pc:sldChg chg="modSp modTransition">
        <pc:chgData name="nasha smith" userId="d01e0b277f95b4d3" providerId="Windows Live" clId="Web-{0DB76202-1101-4FB0-A7C8-70F5C85E4B52}" dt="2023-01-02T20:19:19.010" v="566"/>
        <pc:sldMkLst>
          <pc:docMk/>
          <pc:sldMk cId="2075303660" sldId="257"/>
        </pc:sldMkLst>
        <pc:spChg chg="mod">
          <ac:chgData name="nasha smith" userId="d01e0b277f95b4d3" providerId="Windows Live" clId="Web-{0DB76202-1101-4FB0-A7C8-70F5C85E4B52}" dt="2022-12-29T14:50:33.990" v="5" actId="20577"/>
          <ac:spMkLst>
            <pc:docMk/>
            <pc:sldMk cId="2075303660" sldId="257"/>
            <ac:spMk id="2" creationId="{108BC45D-9C10-F727-2B0F-799DFE9B78EF}"/>
          </ac:spMkLst>
        </pc:spChg>
      </pc:sldChg>
      <pc:sldChg chg="addSp delSp modSp modTransition">
        <pc:chgData name="nasha smith" userId="d01e0b277f95b4d3" providerId="Windows Live" clId="Web-{0DB76202-1101-4FB0-A7C8-70F5C85E4B52}" dt="2023-01-02T21:07:56.041" v="618" actId="1076"/>
        <pc:sldMkLst>
          <pc:docMk/>
          <pc:sldMk cId="1886135515" sldId="258"/>
        </pc:sldMkLst>
        <pc:spChg chg="add del mod">
          <ac:chgData name="nasha smith" userId="d01e0b277f95b4d3" providerId="Windows Live" clId="Web-{0DB76202-1101-4FB0-A7C8-70F5C85E4B52}" dt="2023-01-02T21:07:50.181" v="617"/>
          <ac:spMkLst>
            <pc:docMk/>
            <pc:sldMk cId="1886135515" sldId="258"/>
            <ac:spMk id="2" creationId="{CE478464-8E6A-A4AE-133F-059633F61588}"/>
          </ac:spMkLst>
        </pc:spChg>
        <pc:spChg chg="add del mod">
          <ac:chgData name="nasha smith" userId="d01e0b277f95b4d3" providerId="Windows Live" clId="Web-{0DB76202-1101-4FB0-A7C8-70F5C85E4B52}" dt="2023-01-02T21:06:34.398" v="605"/>
          <ac:spMkLst>
            <pc:docMk/>
            <pc:sldMk cId="1886135515" sldId="258"/>
            <ac:spMk id="5" creationId="{8BA1B93B-D750-4BBB-B83E-68FDD8EBFF2F}"/>
          </ac:spMkLst>
        </pc:spChg>
        <pc:spChg chg="add del mod">
          <ac:chgData name="nasha smith" userId="d01e0b277f95b4d3" providerId="Windows Live" clId="Web-{0DB76202-1101-4FB0-A7C8-70F5C85E4B52}" dt="2023-01-02T21:07:39.243" v="612"/>
          <ac:spMkLst>
            <pc:docMk/>
            <pc:sldMk cId="1886135515" sldId="258"/>
            <ac:spMk id="8" creationId="{99A748F1-F3F7-D43B-C900-1D3F54FED949}"/>
          </ac:spMkLst>
        </pc:spChg>
        <pc:spChg chg="add del">
          <ac:chgData name="nasha smith" userId="d01e0b277f95b4d3" providerId="Windows Live" clId="Web-{0DB76202-1101-4FB0-A7C8-70F5C85E4B52}" dt="2023-01-02T21:07:50.181" v="617"/>
          <ac:spMkLst>
            <pc:docMk/>
            <pc:sldMk cId="1886135515" sldId="258"/>
            <ac:spMk id="35" creationId="{40E0E787-6A3F-4579-9E73-AC9FBB0E3A45}"/>
          </ac:spMkLst>
        </pc:spChg>
        <pc:spChg chg="add del mod">
          <ac:chgData name="nasha smith" userId="d01e0b277f95b4d3" providerId="Windows Live" clId="Web-{0DB76202-1101-4FB0-A7C8-70F5C85E4B52}" dt="2023-01-02T21:07:50.181" v="617"/>
          <ac:spMkLst>
            <pc:docMk/>
            <pc:sldMk cId="1886135515" sldId="258"/>
            <ac:spMk id="41" creationId="{24DD2E2E-EBB7-EFC1-1D44-32FF06C36339}"/>
          </ac:spMkLst>
        </pc:spChg>
        <pc:spChg chg="add del">
          <ac:chgData name="nasha smith" userId="d01e0b277f95b4d3" providerId="Windows Live" clId="Web-{0DB76202-1101-4FB0-A7C8-70F5C85E4B52}" dt="2023-01-02T21:07:50.181" v="617"/>
          <ac:spMkLst>
            <pc:docMk/>
            <pc:sldMk cId="1886135515" sldId="258"/>
            <ac:spMk id="44" creationId="{E7218290-08E7-4AB8-8549-F625B01F0DCB}"/>
          </ac:spMkLst>
        </pc:spChg>
        <pc:picChg chg="del">
          <ac:chgData name="nasha smith" userId="d01e0b277f95b4d3" providerId="Windows Live" clId="Web-{0DB76202-1101-4FB0-A7C8-70F5C85E4B52}" dt="2023-01-02T21:04:13.754" v="604"/>
          <ac:picMkLst>
            <pc:docMk/>
            <pc:sldMk cId="1886135515" sldId="258"/>
            <ac:picMk id="4" creationId="{1C5B8739-BF43-045D-C1B7-471A85A11D13}"/>
          </ac:picMkLst>
        </pc:picChg>
        <pc:picChg chg="add mod ord">
          <ac:chgData name="nasha smith" userId="d01e0b277f95b4d3" providerId="Windows Live" clId="Web-{0DB76202-1101-4FB0-A7C8-70F5C85E4B52}" dt="2023-01-02T21:07:56.041" v="618" actId="1076"/>
          <ac:picMkLst>
            <pc:docMk/>
            <pc:sldMk cId="1886135515" sldId="258"/>
            <ac:picMk id="6" creationId="{E27B390F-7E35-D7DC-07C2-4F7BFBD5A5A2}"/>
          </ac:picMkLst>
        </pc:picChg>
        <pc:cxnChg chg="add del">
          <ac:chgData name="nasha smith" userId="d01e0b277f95b4d3" providerId="Windows Live" clId="Web-{0DB76202-1101-4FB0-A7C8-70F5C85E4B52}" dt="2023-01-02T21:07:50.181" v="617"/>
          <ac:cxnSpMkLst>
            <pc:docMk/>
            <pc:sldMk cId="1886135515" sldId="258"/>
            <ac:cxnSpMk id="33" creationId="{AEED5540-64E5-4258-ABA4-753F07B71B38}"/>
          </ac:cxnSpMkLst>
        </pc:cxnChg>
        <pc:cxnChg chg="add del">
          <ac:chgData name="nasha smith" userId="d01e0b277f95b4d3" providerId="Windows Live" clId="Web-{0DB76202-1101-4FB0-A7C8-70F5C85E4B52}" dt="2023-01-02T21:07:50.181" v="617"/>
          <ac:cxnSpMkLst>
            <pc:docMk/>
            <pc:sldMk cId="1886135515" sldId="258"/>
            <ac:cxnSpMk id="37" creationId="{651B3B56-501F-42FF-8534-28EF7857BD40}"/>
          </ac:cxnSpMkLst>
        </pc:cxnChg>
      </pc:sldChg>
      <pc:sldChg chg="modTransition">
        <pc:chgData name="nasha smith" userId="d01e0b277f95b4d3" providerId="Windows Live" clId="Web-{0DB76202-1101-4FB0-A7C8-70F5C85E4B52}" dt="2023-01-02T20:19:19.010" v="566"/>
        <pc:sldMkLst>
          <pc:docMk/>
          <pc:sldMk cId="3660204774" sldId="262"/>
        </pc:sldMkLst>
      </pc:sldChg>
      <pc:sldChg chg="addSp delSp modSp modTransition addAnim">
        <pc:chgData name="nasha smith" userId="d01e0b277f95b4d3" providerId="Windows Live" clId="Web-{0DB76202-1101-4FB0-A7C8-70F5C85E4B52}" dt="2023-01-02T20:19:19.010" v="566"/>
        <pc:sldMkLst>
          <pc:docMk/>
          <pc:sldMk cId="736101016" sldId="264"/>
        </pc:sldMkLst>
        <pc:spChg chg="mod">
          <ac:chgData name="nasha smith" userId="d01e0b277f95b4d3" providerId="Windows Live" clId="Web-{0DB76202-1101-4FB0-A7C8-70F5C85E4B52}" dt="2023-01-02T12:13:30.290" v="343" actId="20577"/>
          <ac:spMkLst>
            <pc:docMk/>
            <pc:sldMk cId="736101016" sldId="264"/>
            <ac:spMk id="2" creationId="{251B296C-55B6-AEA6-AA43-0248D0C19832}"/>
          </ac:spMkLst>
        </pc:spChg>
        <pc:spChg chg="del">
          <ac:chgData name="nasha smith" userId="d01e0b277f95b4d3" providerId="Windows Live" clId="Web-{0DB76202-1101-4FB0-A7C8-70F5C85E4B52}" dt="2022-12-29T15:36:38.561" v="192"/>
          <ac:spMkLst>
            <pc:docMk/>
            <pc:sldMk cId="736101016" sldId="264"/>
            <ac:spMk id="11" creationId="{71B088FF-3FBC-4E49-9F96-ACC586DBFBD5}"/>
          </ac:spMkLst>
        </pc:spChg>
        <pc:spChg chg="del">
          <ac:chgData name="nasha smith" userId="d01e0b277f95b4d3" providerId="Windows Live" clId="Web-{0DB76202-1101-4FB0-A7C8-70F5C85E4B52}" dt="2022-12-29T15:36:38.561" v="192"/>
          <ac:spMkLst>
            <pc:docMk/>
            <pc:sldMk cId="736101016" sldId="264"/>
            <ac:spMk id="13" creationId="{264DCA07-5992-4B87-B944-642B4A38FB1A}"/>
          </ac:spMkLst>
        </pc:spChg>
        <pc:spChg chg="del">
          <ac:chgData name="nasha smith" userId="d01e0b277f95b4d3" providerId="Windows Live" clId="Web-{0DB76202-1101-4FB0-A7C8-70F5C85E4B52}" dt="2022-12-29T15:36:38.561" v="192"/>
          <ac:spMkLst>
            <pc:docMk/>
            <pc:sldMk cId="736101016" sldId="264"/>
            <ac:spMk id="17" creationId="{7B11767C-FA34-4498-BB14-050A036FCCDA}"/>
          </ac:spMkLst>
        </pc:spChg>
        <pc:spChg chg="add">
          <ac:chgData name="nasha smith" userId="d01e0b277f95b4d3" providerId="Windows Live" clId="Web-{0DB76202-1101-4FB0-A7C8-70F5C85E4B52}" dt="2022-12-29T15:36:38.561" v="192"/>
          <ac:spMkLst>
            <pc:docMk/>
            <pc:sldMk cId="736101016" sldId="264"/>
            <ac:spMk id="24" creationId="{0760E4C7-47B8-4356-ABCA-CC9C79E2D2B6}"/>
          </ac:spMkLst>
        </pc:spChg>
        <pc:spChg chg="add">
          <ac:chgData name="nasha smith" userId="d01e0b277f95b4d3" providerId="Windows Live" clId="Web-{0DB76202-1101-4FB0-A7C8-70F5C85E4B52}" dt="2022-12-29T15:36:38.561" v="192"/>
          <ac:spMkLst>
            <pc:docMk/>
            <pc:sldMk cId="736101016" sldId="264"/>
            <ac:spMk id="26" creationId="{5E46B165-E118-452A-83D6-DE891373E3DD}"/>
          </ac:spMkLst>
        </pc:spChg>
        <pc:picChg chg="mod">
          <ac:chgData name="nasha smith" userId="d01e0b277f95b4d3" providerId="Windows Live" clId="Web-{0DB76202-1101-4FB0-A7C8-70F5C85E4B52}" dt="2022-12-29T15:36:38.561" v="192"/>
          <ac:picMkLst>
            <pc:docMk/>
            <pc:sldMk cId="736101016" sldId="264"/>
            <ac:picMk id="5" creationId="{E811C9F8-319D-A12E-7D35-1B40C02B6871}"/>
          </ac:picMkLst>
        </pc:picChg>
        <pc:cxnChg chg="del">
          <ac:chgData name="nasha smith" userId="d01e0b277f95b4d3" providerId="Windows Live" clId="Web-{0DB76202-1101-4FB0-A7C8-70F5C85E4B52}" dt="2022-12-29T15:36:38.561" v="192"/>
          <ac:cxnSpMkLst>
            <pc:docMk/>
            <pc:sldMk cId="736101016" sldId="264"/>
            <ac:cxnSpMk id="9" creationId="{AEED5540-64E5-4258-ABA4-753F07B71B38}"/>
          </ac:cxnSpMkLst>
        </pc:cxnChg>
        <pc:cxnChg chg="del">
          <ac:chgData name="nasha smith" userId="d01e0b277f95b4d3" providerId="Windows Live" clId="Web-{0DB76202-1101-4FB0-A7C8-70F5C85E4B52}" dt="2022-12-29T15:36:38.561" v="192"/>
          <ac:cxnSpMkLst>
            <pc:docMk/>
            <pc:sldMk cId="736101016" sldId="264"/>
            <ac:cxnSpMk id="15" creationId="{313FECB8-44EE-4A45-9F7B-66ECF1C3C888}"/>
          </ac:cxnSpMkLst>
        </pc:cxnChg>
        <pc:cxnChg chg="add">
          <ac:chgData name="nasha smith" userId="d01e0b277f95b4d3" providerId="Windows Live" clId="Web-{0DB76202-1101-4FB0-A7C8-70F5C85E4B52}" dt="2022-12-29T15:36:38.561" v="192"/>
          <ac:cxnSpMkLst>
            <pc:docMk/>
            <pc:sldMk cId="736101016" sldId="264"/>
            <ac:cxnSpMk id="22" creationId="{AEED5540-64E5-4258-ABA4-753F07B71B38}"/>
          </ac:cxnSpMkLst>
        </pc:cxnChg>
      </pc:sldChg>
      <pc:sldChg chg="modTransition">
        <pc:chgData name="nasha smith" userId="d01e0b277f95b4d3" providerId="Windows Live" clId="Web-{0DB76202-1101-4FB0-A7C8-70F5C85E4B52}" dt="2023-01-02T20:19:19.010" v="566"/>
        <pc:sldMkLst>
          <pc:docMk/>
          <pc:sldMk cId="1734924695" sldId="265"/>
        </pc:sldMkLst>
      </pc:sldChg>
      <pc:sldChg chg="modSp modTransition">
        <pc:chgData name="nasha smith" userId="d01e0b277f95b4d3" providerId="Windows Live" clId="Web-{0DB76202-1101-4FB0-A7C8-70F5C85E4B52}" dt="2023-01-02T20:19:19.010" v="566"/>
        <pc:sldMkLst>
          <pc:docMk/>
          <pc:sldMk cId="781540601" sldId="266"/>
        </pc:sldMkLst>
        <pc:spChg chg="mod">
          <ac:chgData name="nasha smith" userId="d01e0b277f95b4d3" providerId="Windows Live" clId="Web-{0DB76202-1101-4FB0-A7C8-70F5C85E4B52}" dt="2023-01-02T12:04:45.219" v="285" actId="20577"/>
          <ac:spMkLst>
            <pc:docMk/>
            <pc:sldMk cId="781540601" sldId="266"/>
            <ac:spMk id="2" creationId="{14555B66-6828-4744-E761-0531489F4A35}"/>
          </ac:spMkLst>
        </pc:spChg>
      </pc:sldChg>
      <pc:sldChg chg="addSp delSp modSp modTransition">
        <pc:chgData name="nasha smith" userId="d01e0b277f95b4d3" providerId="Windows Live" clId="Web-{0DB76202-1101-4FB0-A7C8-70F5C85E4B52}" dt="2023-01-02T20:19:19.010" v="566"/>
        <pc:sldMkLst>
          <pc:docMk/>
          <pc:sldMk cId="3695158356" sldId="267"/>
        </pc:sldMkLst>
        <pc:spChg chg="mod">
          <ac:chgData name="nasha smith" userId="d01e0b277f95b4d3" providerId="Windows Live" clId="Web-{0DB76202-1101-4FB0-A7C8-70F5C85E4B52}" dt="2022-12-29T15:16:12.038" v="111" actId="20577"/>
          <ac:spMkLst>
            <pc:docMk/>
            <pc:sldMk cId="3695158356" sldId="267"/>
            <ac:spMk id="2" creationId="{C1BC25CE-DC38-7154-54D4-674B26A0A349}"/>
          </ac:spMkLst>
        </pc:spChg>
        <pc:spChg chg="del">
          <ac:chgData name="nasha smith" userId="d01e0b277f95b4d3" providerId="Windows Live" clId="Web-{0DB76202-1101-4FB0-A7C8-70F5C85E4B52}" dt="2022-12-29T15:16:02.569" v="109"/>
          <ac:spMkLst>
            <pc:docMk/>
            <pc:sldMk cId="3695158356" sldId="267"/>
            <ac:spMk id="8" creationId="{5E2C004F-792C-E33D-B0AF-CFEB9BBD0ABD}"/>
          </ac:spMkLst>
        </pc:spChg>
        <pc:spChg chg="del">
          <ac:chgData name="nasha smith" userId="d01e0b277f95b4d3" providerId="Windows Live" clId="Web-{0DB76202-1101-4FB0-A7C8-70F5C85E4B52}" dt="2022-12-29T15:16:02.569" v="109"/>
          <ac:spMkLst>
            <pc:docMk/>
            <pc:sldMk cId="3695158356" sldId="267"/>
            <ac:spMk id="16" creationId="{E7218290-08E7-4AB8-8549-F625B01F0DCB}"/>
          </ac:spMkLst>
        </pc:spChg>
        <pc:spChg chg="add">
          <ac:chgData name="nasha smith" userId="d01e0b277f95b4d3" providerId="Windows Live" clId="Web-{0DB76202-1101-4FB0-A7C8-70F5C85E4B52}" dt="2022-12-29T15:16:02.569" v="109"/>
          <ac:spMkLst>
            <pc:docMk/>
            <pc:sldMk cId="3695158356" sldId="267"/>
            <ac:spMk id="23" creationId="{0760E4C7-47B8-4356-ABCA-CC9C79E2D2B6}"/>
          </ac:spMkLst>
        </pc:spChg>
        <pc:spChg chg="add">
          <ac:chgData name="nasha smith" userId="d01e0b277f95b4d3" providerId="Windows Live" clId="Web-{0DB76202-1101-4FB0-A7C8-70F5C85E4B52}" dt="2022-12-29T15:16:02.569" v="109"/>
          <ac:spMkLst>
            <pc:docMk/>
            <pc:sldMk cId="3695158356" sldId="267"/>
            <ac:spMk id="25" creationId="{824F4927-E645-48C1-B709-AC214B1B75B1}"/>
          </ac:spMkLst>
        </pc:spChg>
        <pc:picChg chg="mod">
          <ac:chgData name="nasha smith" userId="d01e0b277f95b4d3" providerId="Windows Live" clId="Web-{0DB76202-1101-4FB0-A7C8-70F5C85E4B52}" dt="2022-12-29T15:16:02.569" v="109"/>
          <ac:picMkLst>
            <pc:docMk/>
            <pc:sldMk cId="3695158356" sldId="267"/>
            <ac:picMk id="4" creationId="{B4E2E058-68A9-EC86-3220-5EAFFE3C2D7E}"/>
          </ac:picMkLst>
        </pc:picChg>
        <pc:cxnChg chg="add">
          <ac:chgData name="nasha smith" userId="d01e0b277f95b4d3" providerId="Windows Live" clId="Web-{0DB76202-1101-4FB0-A7C8-70F5C85E4B52}" dt="2022-12-29T15:16:02.569" v="109"/>
          <ac:cxnSpMkLst>
            <pc:docMk/>
            <pc:sldMk cId="3695158356" sldId="267"/>
            <ac:cxnSpMk id="21" creationId="{AEED5540-64E5-4258-ABA4-753F07B71B38}"/>
          </ac:cxnSpMkLst>
        </pc:cxnChg>
        <pc:cxnChg chg="add">
          <ac:chgData name="nasha smith" userId="d01e0b277f95b4d3" providerId="Windows Live" clId="Web-{0DB76202-1101-4FB0-A7C8-70F5C85E4B52}" dt="2022-12-29T15:16:02.569" v="109"/>
          <ac:cxnSpMkLst>
            <pc:docMk/>
            <pc:sldMk cId="3695158356" sldId="267"/>
            <ac:cxnSpMk id="27" creationId="{414C5C93-B9E9-4392-ADCF-ABF21209DD56}"/>
          </ac:cxnSpMkLst>
        </pc:cxnChg>
      </pc:sldChg>
      <pc:sldChg chg="modTransition">
        <pc:chgData name="nasha smith" userId="d01e0b277f95b4d3" providerId="Windows Live" clId="Web-{0DB76202-1101-4FB0-A7C8-70F5C85E4B52}" dt="2023-01-02T20:19:19.010" v="566"/>
        <pc:sldMkLst>
          <pc:docMk/>
          <pc:sldMk cId="1471075116" sldId="268"/>
        </pc:sldMkLst>
      </pc:sldChg>
      <pc:sldChg chg="modTransition">
        <pc:chgData name="nasha smith" userId="d01e0b277f95b4d3" providerId="Windows Live" clId="Web-{0DB76202-1101-4FB0-A7C8-70F5C85E4B52}" dt="2023-01-02T20:19:19.010" v="566"/>
        <pc:sldMkLst>
          <pc:docMk/>
          <pc:sldMk cId="292033911" sldId="269"/>
        </pc:sldMkLst>
      </pc:sldChg>
      <pc:sldChg chg="modSp modTransition">
        <pc:chgData name="nasha smith" userId="d01e0b277f95b4d3" providerId="Windows Live" clId="Web-{0DB76202-1101-4FB0-A7C8-70F5C85E4B52}" dt="2023-01-02T20:20:37.074" v="569" actId="1076"/>
        <pc:sldMkLst>
          <pc:docMk/>
          <pc:sldMk cId="3044466448" sldId="270"/>
        </pc:sldMkLst>
        <pc:picChg chg="mod">
          <ac:chgData name="nasha smith" userId="d01e0b277f95b4d3" providerId="Windows Live" clId="Web-{0DB76202-1101-4FB0-A7C8-70F5C85E4B52}" dt="2023-01-02T20:20:37.074" v="569" actId="1076"/>
          <ac:picMkLst>
            <pc:docMk/>
            <pc:sldMk cId="3044466448" sldId="270"/>
            <ac:picMk id="4" creationId="{A618AA03-D539-6A06-E40E-9399A1552916}"/>
          </ac:picMkLst>
        </pc:picChg>
      </pc:sldChg>
      <pc:sldChg chg="addSp delSp modSp mod modTransition setClrOvrMap">
        <pc:chgData name="nasha smith" userId="d01e0b277f95b4d3" providerId="Windows Live" clId="Web-{0DB76202-1101-4FB0-A7C8-70F5C85E4B52}" dt="2023-01-02T20:19:19.010" v="566"/>
        <pc:sldMkLst>
          <pc:docMk/>
          <pc:sldMk cId="178877583" sldId="271"/>
        </pc:sldMkLst>
        <pc:spChg chg="mod ord">
          <ac:chgData name="nasha smith" userId="d01e0b277f95b4d3" providerId="Windows Live" clId="Web-{0DB76202-1101-4FB0-A7C8-70F5C85E4B52}" dt="2023-01-02T19:29:10.962" v="369" actId="20577"/>
          <ac:spMkLst>
            <pc:docMk/>
            <pc:sldMk cId="178877583" sldId="271"/>
            <ac:spMk id="2" creationId="{4F8E1E1A-0EE4-E7AE-3BFB-4A48C5386D35}"/>
          </ac:spMkLst>
        </pc:spChg>
        <pc:spChg chg="add mod">
          <ac:chgData name="nasha smith" userId="d01e0b277f95b4d3" providerId="Windows Live" clId="Web-{0DB76202-1101-4FB0-A7C8-70F5C85E4B52}" dt="2022-12-29T15:44:49.936" v="262" actId="20577"/>
          <ac:spMkLst>
            <pc:docMk/>
            <pc:sldMk cId="178877583" sldId="271"/>
            <ac:spMk id="3" creationId="{2AC8A85F-EF6B-B70F-4605-73BF43472FAE}"/>
          </ac:spMkLst>
        </pc:spChg>
        <pc:spChg chg="del">
          <ac:chgData name="nasha smith" userId="d01e0b277f95b4d3" providerId="Windows Live" clId="Web-{0DB76202-1101-4FB0-A7C8-70F5C85E4B52}" dt="2022-12-29T15:17:44.150" v="123"/>
          <ac:spMkLst>
            <pc:docMk/>
            <pc:sldMk cId="178877583" sldId="271"/>
            <ac:spMk id="49" creationId="{E7218290-08E7-4AB8-8549-F625B01F0DCB}"/>
          </ac:spMkLst>
        </pc:spChg>
        <pc:spChg chg="add del">
          <ac:chgData name="nasha smith" userId="d01e0b277f95b4d3" providerId="Windows Live" clId="Web-{0DB76202-1101-4FB0-A7C8-70F5C85E4B52}" dt="2022-12-29T15:18:55.121" v="131"/>
          <ac:spMkLst>
            <pc:docMk/>
            <pc:sldMk cId="178877583" sldId="271"/>
            <ac:spMk id="56" creationId="{055BEBF3-DFCD-47AA-B145-ADA107FAA582}"/>
          </ac:spMkLst>
        </pc:spChg>
        <pc:spChg chg="add del">
          <ac:chgData name="nasha smith" userId="d01e0b277f95b4d3" providerId="Windows Live" clId="Web-{0DB76202-1101-4FB0-A7C8-70F5C85E4B52}" dt="2022-12-29T15:18:55.121" v="131"/>
          <ac:spMkLst>
            <pc:docMk/>
            <pc:sldMk cId="178877583" sldId="271"/>
            <ac:spMk id="58" creationId="{40E0E787-6A3F-4579-9E73-AC9FBB0E3A45}"/>
          </ac:spMkLst>
        </pc:spChg>
        <pc:spChg chg="add del">
          <ac:chgData name="nasha smith" userId="d01e0b277f95b4d3" providerId="Windows Live" clId="Web-{0DB76202-1101-4FB0-A7C8-70F5C85E4B52}" dt="2022-12-29T15:18:55.121" v="130"/>
          <ac:spMkLst>
            <pc:docMk/>
            <pc:sldMk cId="178877583" sldId="271"/>
            <ac:spMk id="64" creationId="{6069C5F7-2A70-205E-1045-D5F180DB6C8C}"/>
          </ac:spMkLst>
        </pc:spChg>
        <pc:spChg chg="add del">
          <ac:chgData name="nasha smith" userId="d01e0b277f95b4d3" providerId="Windows Live" clId="Web-{0DB76202-1101-4FB0-A7C8-70F5C85E4B52}" dt="2022-12-29T15:18:55.121" v="130"/>
          <ac:spMkLst>
            <pc:docMk/>
            <pc:sldMk cId="178877583" sldId="271"/>
            <ac:spMk id="67" creationId="{4AE9277E-DE4C-400B-9598-3EB6A540DF92}"/>
          </ac:spMkLst>
        </pc:spChg>
        <pc:spChg chg="add del">
          <ac:chgData name="nasha smith" userId="d01e0b277f95b4d3" providerId="Windows Live" clId="Web-{0DB76202-1101-4FB0-A7C8-70F5C85E4B52}" dt="2022-12-29T15:38:01.720" v="195"/>
          <ac:spMkLst>
            <pc:docMk/>
            <pc:sldMk cId="178877583" sldId="271"/>
            <ac:spMk id="69" creationId="{40E0E787-6A3F-4579-9E73-AC9FBB0E3A45}"/>
          </ac:spMkLst>
        </pc:spChg>
        <pc:spChg chg="add del">
          <ac:chgData name="nasha smith" userId="d01e0b277f95b4d3" providerId="Windows Live" clId="Web-{0DB76202-1101-4FB0-A7C8-70F5C85E4B52}" dt="2022-12-29T15:38:01.720" v="195"/>
          <ac:spMkLst>
            <pc:docMk/>
            <pc:sldMk cId="178877583" sldId="271"/>
            <ac:spMk id="70" creationId="{055BEBF3-DFCD-47AA-B145-ADA107FAA582}"/>
          </ac:spMkLst>
        </pc:spChg>
        <pc:spChg chg="add del">
          <ac:chgData name="nasha smith" userId="d01e0b277f95b4d3" providerId="Windows Live" clId="Web-{0DB76202-1101-4FB0-A7C8-70F5C85E4B52}" dt="2022-12-29T15:38:01.720" v="195"/>
          <ac:spMkLst>
            <pc:docMk/>
            <pc:sldMk cId="178877583" sldId="271"/>
            <ac:spMk id="76" creationId="{443EECFA-9281-4083-A864-78D2BA8BA9AF}"/>
          </ac:spMkLst>
        </pc:spChg>
        <pc:spChg chg="add del">
          <ac:chgData name="nasha smith" userId="d01e0b277f95b4d3" providerId="Windows Live" clId="Web-{0DB76202-1101-4FB0-A7C8-70F5C85E4B52}" dt="2022-12-29T15:38:01.720" v="195"/>
          <ac:spMkLst>
            <pc:docMk/>
            <pc:sldMk cId="178877583" sldId="271"/>
            <ac:spMk id="78" creationId="{1DF5ECF7-5D31-4B53-8384-8D36C1065B35}"/>
          </ac:spMkLst>
        </pc:spChg>
        <pc:picChg chg="mod ord">
          <ac:chgData name="nasha smith" userId="d01e0b277f95b4d3" providerId="Windows Live" clId="Web-{0DB76202-1101-4FB0-A7C8-70F5C85E4B52}" dt="2022-12-29T15:38:01.720" v="195"/>
          <ac:picMkLst>
            <pc:docMk/>
            <pc:sldMk cId="178877583" sldId="271"/>
            <ac:picMk id="4" creationId="{ED162F1B-7E1A-EB13-F96F-F063A3046A6A}"/>
          </ac:picMkLst>
        </pc:picChg>
        <pc:picChg chg="mod ord">
          <ac:chgData name="nasha smith" userId="d01e0b277f95b4d3" providerId="Windows Live" clId="Web-{0DB76202-1101-4FB0-A7C8-70F5C85E4B52}" dt="2022-12-29T15:38:01.720" v="195"/>
          <ac:picMkLst>
            <pc:docMk/>
            <pc:sldMk cId="178877583" sldId="271"/>
            <ac:picMk id="6" creationId="{26D5A00E-38D9-169C-A53F-488FDD8080FE}"/>
          </ac:picMkLst>
        </pc:picChg>
        <pc:cxnChg chg="add del">
          <ac:chgData name="nasha smith" userId="d01e0b277f95b4d3" providerId="Windows Live" clId="Web-{0DB76202-1101-4FB0-A7C8-70F5C85E4B52}" dt="2022-12-29T15:18:55.121" v="131"/>
          <ac:cxnSpMkLst>
            <pc:docMk/>
            <pc:sldMk cId="178877583" sldId="271"/>
            <ac:cxnSpMk id="54" creationId="{AEED5540-64E5-4258-ABA4-753F07B71B38}"/>
          </ac:cxnSpMkLst>
        </pc:cxnChg>
        <pc:cxnChg chg="add del">
          <ac:chgData name="nasha smith" userId="d01e0b277f95b4d3" providerId="Windows Live" clId="Web-{0DB76202-1101-4FB0-A7C8-70F5C85E4B52}" dt="2022-12-29T15:18:55.121" v="131"/>
          <ac:cxnSpMkLst>
            <pc:docMk/>
            <pc:sldMk cId="178877583" sldId="271"/>
            <ac:cxnSpMk id="60" creationId="{651B3B56-501F-42FF-8534-28EF7857BD40}"/>
          </ac:cxnSpMkLst>
        </pc:cxnChg>
        <pc:cxnChg chg="add del">
          <ac:chgData name="nasha smith" userId="d01e0b277f95b4d3" providerId="Windows Live" clId="Web-{0DB76202-1101-4FB0-A7C8-70F5C85E4B52}" dt="2022-12-29T15:38:01.720" v="195"/>
          <ac:cxnSpMkLst>
            <pc:docMk/>
            <pc:sldMk cId="178877583" sldId="271"/>
            <ac:cxnSpMk id="65" creationId="{AEED5540-64E5-4258-ABA4-753F07B71B38}"/>
          </ac:cxnSpMkLst>
        </pc:cxnChg>
        <pc:cxnChg chg="add del">
          <ac:chgData name="nasha smith" userId="d01e0b277f95b4d3" providerId="Windows Live" clId="Web-{0DB76202-1101-4FB0-A7C8-70F5C85E4B52}" dt="2022-12-29T15:38:01.720" v="195"/>
          <ac:cxnSpMkLst>
            <pc:docMk/>
            <pc:sldMk cId="178877583" sldId="271"/>
            <ac:cxnSpMk id="71" creationId="{651B3B56-501F-42FF-8534-28EF7857BD40}"/>
          </ac:cxnSpMkLst>
        </pc:cxnChg>
      </pc:sldChg>
      <pc:sldChg chg="addSp delSp modSp modTransition">
        <pc:chgData name="nasha smith" userId="d01e0b277f95b4d3" providerId="Windows Live" clId="Web-{0DB76202-1101-4FB0-A7C8-70F5C85E4B52}" dt="2023-01-02T20:19:19.010" v="566"/>
        <pc:sldMkLst>
          <pc:docMk/>
          <pc:sldMk cId="632534807" sldId="272"/>
        </pc:sldMkLst>
        <pc:spChg chg="mod">
          <ac:chgData name="nasha smith" userId="d01e0b277f95b4d3" providerId="Windows Live" clId="Web-{0DB76202-1101-4FB0-A7C8-70F5C85E4B52}" dt="2023-01-02T20:17:40.351" v="563" actId="14100"/>
          <ac:spMkLst>
            <pc:docMk/>
            <pc:sldMk cId="632534807" sldId="272"/>
            <ac:spMk id="2" creationId="{50F6FD31-68F3-2F62-DE1E-DCB5E793769E}"/>
          </ac:spMkLst>
        </pc:spChg>
        <pc:spChg chg="mod">
          <ac:chgData name="nasha smith" userId="d01e0b277f95b4d3" providerId="Windows Live" clId="Web-{0DB76202-1101-4FB0-A7C8-70F5C85E4B52}" dt="2023-01-02T20:17:06.819" v="559" actId="20577"/>
          <ac:spMkLst>
            <pc:docMk/>
            <pc:sldMk cId="632534807" sldId="272"/>
            <ac:spMk id="8" creationId="{D4BC1F12-D8DE-4552-E11B-8797F5360AA3}"/>
          </ac:spMkLst>
        </pc:spChg>
        <pc:spChg chg="del">
          <ac:chgData name="nasha smith" userId="d01e0b277f95b4d3" providerId="Windows Live" clId="Web-{0DB76202-1101-4FB0-A7C8-70F5C85E4B52}" dt="2022-12-29T14:49:32.753" v="1"/>
          <ac:spMkLst>
            <pc:docMk/>
            <pc:sldMk cId="632534807" sldId="272"/>
            <ac:spMk id="11" creationId="{E7218290-08E7-4AB8-8549-F625B01F0DCB}"/>
          </ac:spMkLst>
        </pc:spChg>
        <pc:spChg chg="add">
          <ac:chgData name="nasha smith" userId="d01e0b277f95b4d3" providerId="Windows Live" clId="Web-{0DB76202-1101-4FB0-A7C8-70F5C85E4B52}" dt="2022-12-29T14:49:32.753" v="1"/>
          <ac:spMkLst>
            <pc:docMk/>
            <pc:sldMk cId="632534807" sldId="272"/>
            <ac:spMk id="16" creationId="{35709097-1D5E-461B-A75A-2CB4E0B19297}"/>
          </ac:spMkLst>
        </pc:spChg>
        <pc:spChg chg="add">
          <ac:chgData name="nasha smith" userId="d01e0b277f95b4d3" providerId="Windows Live" clId="Web-{0DB76202-1101-4FB0-A7C8-70F5C85E4B52}" dt="2022-12-29T14:49:32.753" v="1"/>
          <ac:spMkLst>
            <pc:docMk/>
            <pc:sldMk cId="632534807" sldId="272"/>
            <ac:spMk id="18" creationId="{F8E7CE3D-756A-41A4-9B20-2A2FC3A1E40A}"/>
          </ac:spMkLst>
        </pc:spChg>
        <pc:picChg chg="mod ord">
          <ac:chgData name="nasha smith" userId="d01e0b277f95b4d3" providerId="Windows Live" clId="Web-{0DB76202-1101-4FB0-A7C8-70F5C85E4B52}" dt="2023-01-02T20:17:14.085" v="560" actId="1076"/>
          <ac:picMkLst>
            <pc:docMk/>
            <pc:sldMk cId="632534807" sldId="272"/>
            <ac:picMk id="4" creationId="{C29F7C15-F573-2444-4105-E68586569363}"/>
          </ac:picMkLst>
        </pc:picChg>
        <pc:cxnChg chg="add">
          <ac:chgData name="nasha smith" userId="d01e0b277f95b4d3" providerId="Windows Live" clId="Web-{0DB76202-1101-4FB0-A7C8-70F5C85E4B52}" dt="2022-12-29T14:49:32.753" v="1"/>
          <ac:cxnSpMkLst>
            <pc:docMk/>
            <pc:sldMk cId="632534807" sldId="272"/>
            <ac:cxnSpMk id="20" creationId="{837CF948-9F12-4674-98E3-7A7FE57A1987}"/>
          </ac:cxnSpMkLst>
        </pc:cxnChg>
      </pc:sldChg>
      <pc:sldChg chg="addSp delSp modSp new mod modTransition setBg setClrOvrMap">
        <pc:chgData name="nasha smith" userId="d01e0b277f95b4d3" providerId="Windows Live" clId="Web-{0DB76202-1101-4FB0-A7C8-70F5C85E4B52}" dt="2023-01-02T21:39:49.449" v="631" actId="14100"/>
        <pc:sldMkLst>
          <pc:docMk/>
          <pc:sldMk cId="3087851009" sldId="273"/>
        </pc:sldMkLst>
        <pc:spChg chg="mod ord">
          <ac:chgData name="nasha smith" userId="d01e0b277f95b4d3" providerId="Windows Live" clId="Web-{0DB76202-1101-4FB0-A7C8-70F5C85E4B52}" dt="2022-12-29T15:12:55.751" v="81" actId="20577"/>
          <ac:spMkLst>
            <pc:docMk/>
            <pc:sldMk cId="3087851009" sldId="273"/>
            <ac:spMk id="2" creationId="{B30E386B-E394-3A13-9439-4D3977C812F7}"/>
          </ac:spMkLst>
        </pc:spChg>
        <pc:spChg chg="del mod">
          <ac:chgData name="nasha smith" userId="d01e0b277f95b4d3" providerId="Windows Live" clId="Web-{0DB76202-1101-4FB0-A7C8-70F5C85E4B52}" dt="2022-12-29T15:10:54.387" v="67"/>
          <ac:spMkLst>
            <pc:docMk/>
            <pc:sldMk cId="3087851009" sldId="273"/>
            <ac:spMk id="3" creationId="{C1683BCC-21AF-C178-D4ED-96C1B0986266}"/>
          </ac:spMkLst>
        </pc:spChg>
        <pc:spChg chg="add del mod">
          <ac:chgData name="nasha smith" userId="d01e0b277f95b4d3" providerId="Windows Live" clId="Web-{0DB76202-1101-4FB0-A7C8-70F5C85E4B52}" dt="2023-01-02T21:39:02.104" v="623"/>
          <ac:spMkLst>
            <pc:docMk/>
            <pc:sldMk cId="3087851009" sldId="273"/>
            <ac:spMk id="5" creationId="{2D6EE3D4-80D9-66CC-E451-3D2AAF92B275}"/>
          </ac:spMkLst>
        </pc:spChg>
        <pc:spChg chg="add del">
          <ac:chgData name="nasha smith" userId="d01e0b277f95b4d3" providerId="Windows Live" clId="Web-{0DB76202-1101-4FB0-A7C8-70F5C85E4B52}" dt="2022-12-29T15:11:34.139" v="70"/>
          <ac:spMkLst>
            <pc:docMk/>
            <pc:sldMk cId="3087851009" sldId="273"/>
            <ac:spMk id="8" creationId="{04507F5F-4384-7585-76F3-C1B406F1B671}"/>
          </ac:spMkLst>
        </pc:spChg>
        <pc:spChg chg="add del">
          <ac:chgData name="nasha smith" userId="d01e0b277f95b4d3" providerId="Windows Live" clId="Web-{0DB76202-1101-4FB0-A7C8-70F5C85E4B52}" dt="2022-12-29T15:11:34.139" v="70"/>
          <ac:spMkLst>
            <pc:docMk/>
            <pc:sldMk cId="3087851009" sldId="273"/>
            <ac:spMk id="11" creationId="{35709097-1D5E-461B-A75A-2CB4E0B19297}"/>
          </ac:spMkLst>
        </pc:spChg>
        <pc:spChg chg="add del">
          <ac:chgData name="nasha smith" userId="d01e0b277f95b4d3" providerId="Windows Live" clId="Web-{0DB76202-1101-4FB0-A7C8-70F5C85E4B52}" dt="2022-12-29T15:11:34.139" v="70"/>
          <ac:spMkLst>
            <pc:docMk/>
            <pc:sldMk cId="3087851009" sldId="273"/>
            <ac:spMk id="13" creationId="{F8E7CE3D-756A-41A4-9B20-2A2FC3A1E40A}"/>
          </ac:spMkLst>
        </pc:spChg>
        <pc:spChg chg="add del">
          <ac:chgData name="nasha smith" userId="d01e0b277f95b4d3" providerId="Windows Live" clId="Web-{0DB76202-1101-4FB0-A7C8-70F5C85E4B52}" dt="2022-12-29T15:12:44.641" v="79"/>
          <ac:spMkLst>
            <pc:docMk/>
            <pc:sldMk cId="3087851009" sldId="273"/>
            <ac:spMk id="17" creationId="{619A95D9-130B-4728-8B82-CDB9D80B315F}"/>
          </ac:spMkLst>
        </pc:spChg>
        <pc:spChg chg="add del">
          <ac:chgData name="nasha smith" userId="d01e0b277f95b4d3" providerId="Windows Live" clId="Web-{0DB76202-1101-4FB0-A7C8-70F5C85E4B52}" dt="2022-12-29T15:12:44.641" v="79"/>
          <ac:spMkLst>
            <pc:docMk/>
            <pc:sldMk cId="3087851009" sldId="273"/>
            <ac:spMk id="18" creationId="{F8E7CE3D-756A-41A4-9B20-2A2FC3A1E40A}"/>
          </ac:spMkLst>
        </pc:spChg>
        <pc:spChg chg="add del mod">
          <ac:chgData name="nasha smith" userId="d01e0b277f95b4d3" providerId="Windows Live" clId="Web-{0DB76202-1101-4FB0-A7C8-70F5C85E4B52}" dt="2022-12-29T15:12:44.641" v="79"/>
          <ac:spMkLst>
            <pc:docMk/>
            <pc:sldMk cId="3087851009" sldId="273"/>
            <ac:spMk id="19" creationId="{B8FADB6F-6856-A168-5320-910201E06886}"/>
          </ac:spMkLst>
        </pc:spChg>
        <pc:spChg chg="add del">
          <ac:chgData name="nasha smith" userId="d01e0b277f95b4d3" providerId="Windows Live" clId="Web-{0DB76202-1101-4FB0-A7C8-70F5C85E4B52}" dt="2022-12-29T15:12:44.641" v="79"/>
          <ac:spMkLst>
            <pc:docMk/>
            <pc:sldMk cId="3087851009" sldId="273"/>
            <ac:spMk id="22" creationId="{71B088FF-3FBC-4E49-9F96-ACC586DBFBD5}"/>
          </ac:spMkLst>
        </pc:spChg>
        <pc:spChg chg="add del">
          <ac:chgData name="nasha smith" userId="d01e0b277f95b4d3" providerId="Windows Live" clId="Web-{0DB76202-1101-4FB0-A7C8-70F5C85E4B52}" dt="2022-12-29T15:12:44.641" v="79"/>
          <ac:spMkLst>
            <pc:docMk/>
            <pc:sldMk cId="3087851009" sldId="273"/>
            <ac:spMk id="23" creationId="{264DCA07-5992-4B87-B944-642B4A38FB1A}"/>
          </ac:spMkLst>
        </pc:spChg>
        <pc:spChg chg="add del">
          <ac:chgData name="nasha smith" userId="d01e0b277f95b4d3" providerId="Windows Live" clId="Web-{0DB76202-1101-4FB0-A7C8-70F5C85E4B52}" dt="2022-12-29T15:12:44.641" v="79"/>
          <ac:spMkLst>
            <pc:docMk/>
            <pc:sldMk cId="3087851009" sldId="273"/>
            <ac:spMk id="25" creationId="{7B11767C-FA34-4498-BB14-050A036FCCDA}"/>
          </ac:spMkLst>
        </pc:spChg>
        <pc:spChg chg="add del">
          <ac:chgData name="nasha smith" userId="d01e0b277f95b4d3" providerId="Windows Live" clId="Web-{0DB76202-1101-4FB0-A7C8-70F5C85E4B52}" dt="2022-12-29T15:12:44.625" v="78"/>
          <ac:spMkLst>
            <pc:docMk/>
            <pc:sldMk cId="3087851009" sldId="273"/>
            <ac:spMk id="32" creationId="{0760E4C7-47B8-4356-ABCA-CC9C79E2D2B6}"/>
          </ac:spMkLst>
        </pc:spChg>
        <pc:spChg chg="add del">
          <ac:chgData name="nasha smith" userId="d01e0b277f95b4d3" providerId="Windows Live" clId="Web-{0DB76202-1101-4FB0-A7C8-70F5C85E4B52}" dt="2022-12-29T15:12:44.625" v="78"/>
          <ac:spMkLst>
            <pc:docMk/>
            <pc:sldMk cId="3087851009" sldId="273"/>
            <ac:spMk id="34" creationId="{824F4927-E645-48C1-B709-AC214B1B75B1}"/>
          </ac:spMkLst>
        </pc:spChg>
        <pc:spChg chg="add">
          <ac:chgData name="nasha smith" userId="d01e0b277f95b4d3" providerId="Windows Live" clId="Web-{0DB76202-1101-4FB0-A7C8-70F5C85E4B52}" dt="2022-12-29T15:12:44.641" v="79"/>
          <ac:spMkLst>
            <pc:docMk/>
            <pc:sldMk cId="3087851009" sldId="273"/>
            <ac:spMk id="39" creationId="{0760E4C7-47B8-4356-ABCA-CC9C79E2D2B6}"/>
          </ac:spMkLst>
        </pc:spChg>
        <pc:spChg chg="add">
          <ac:chgData name="nasha smith" userId="d01e0b277f95b4d3" providerId="Windows Live" clId="Web-{0DB76202-1101-4FB0-A7C8-70F5C85E4B52}" dt="2022-12-29T15:12:44.641" v="79"/>
          <ac:spMkLst>
            <pc:docMk/>
            <pc:sldMk cId="3087851009" sldId="273"/>
            <ac:spMk id="40" creationId="{824F4927-E645-48C1-B709-AC214B1B75B1}"/>
          </ac:spMkLst>
        </pc:spChg>
        <pc:picChg chg="add del mod ord">
          <ac:chgData name="nasha smith" userId="d01e0b277f95b4d3" providerId="Windows Live" clId="Web-{0DB76202-1101-4FB0-A7C8-70F5C85E4B52}" dt="2023-01-02T21:35:00.737" v="622"/>
          <ac:picMkLst>
            <pc:docMk/>
            <pc:sldMk cId="3087851009" sldId="273"/>
            <ac:picMk id="4" creationId="{A3BFC290-6F01-DC7E-E255-036BFE1BAF6C}"/>
          </ac:picMkLst>
        </pc:picChg>
        <pc:picChg chg="add mod ord">
          <ac:chgData name="nasha smith" userId="d01e0b277f95b4d3" providerId="Windows Live" clId="Web-{0DB76202-1101-4FB0-A7C8-70F5C85E4B52}" dt="2023-01-02T21:39:49.449" v="631" actId="14100"/>
          <ac:picMkLst>
            <pc:docMk/>
            <pc:sldMk cId="3087851009" sldId="273"/>
            <ac:picMk id="6" creationId="{4C429D0F-88C4-4A97-BBD5-70ABA0E136BA}"/>
          </ac:picMkLst>
        </pc:picChg>
        <pc:cxnChg chg="add del">
          <ac:chgData name="nasha smith" userId="d01e0b277f95b4d3" providerId="Windows Live" clId="Web-{0DB76202-1101-4FB0-A7C8-70F5C85E4B52}" dt="2022-12-29T15:12:44.641" v="79"/>
          <ac:cxnSpMkLst>
            <pc:docMk/>
            <pc:sldMk cId="3087851009" sldId="273"/>
            <ac:cxnSpMk id="9" creationId="{AEED5540-64E5-4258-ABA4-753F07B71B38}"/>
          </ac:cxnSpMkLst>
        </pc:cxnChg>
        <pc:cxnChg chg="add del">
          <ac:chgData name="nasha smith" userId="d01e0b277f95b4d3" providerId="Windows Live" clId="Web-{0DB76202-1101-4FB0-A7C8-70F5C85E4B52}" dt="2022-12-29T15:11:34.139" v="70"/>
          <ac:cxnSpMkLst>
            <pc:docMk/>
            <pc:sldMk cId="3087851009" sldId="273"/>
            <ac:cxnSpMk id="15" creationId="{837CF948-9F12-4674-98E3-7A7FE57A1987}"/>
          </ac:cxnSpMkLst>
        </pc:cxnChg>
        <pc:cxnChg chg="add del">
          <ac:chgData name="nasha smith" userId="d01e0b277f95b4d3" providerId="Windows Live" clId="Web-{0DB76202-1101-4FB0-A7C8-70F5C85E4B52}" dt="2022-12-29T15:12:44.641" v="79"/>
          <ac:cxnSpMkLst>
            <pc:docMk/>
            <pc:sldMk cId="3087851009" sldId="273"/>
            <ac:cxnSpMk id="20" creationId="{C178F814-342A-4489-94FD-6CE1D0DC59B7}"/>
          </ac:cxnSpMkLst>
        </pc:cxnChg>
        <pc:cxnChg chg="add del">
          <ac:chgData name="nasha smith" userId="d01e0b277f95b4d3" providerId="Windows Live" clId="Web-{0DB76202-1101-4FB0-A7C8-70F5C85E4B52}" dt="2022-12-29T15:12:44.641" v="79"/>
          <ac:cxnSpMkLst>
            <pc:docMk/>
            <pc:sldMk cId="3087851009" sldId="273"/>
            <ac:cxnSpMk id="24" creationId="{313FECB8-44EE-4A45-9F7B-66ECF1C3C888}"/>
          </ac:cxnSpMkLst>
        </pc:cxnChg>
        <pc:cxnChg chg="add del">
          <ac:chgData name="nasha smith" userId="d01e0b277f95b4d3" providerId="Windows Live" clId="Web-{0DB76202-1101-4FB0-A7C8-70F5C85E4B52}" dt="2022-12-29T15:12:44.625" v="78"/>
          <ac:cxnSpMkLst>
            <pc:docMk/>
            <pc:sldMk cId="3087851009" sldId="273"/>
            <ac:cxnSpMk id="30" creationId="{AEED5540-64E5-4258-ABA4-753F07B71B38}"/>
          </ac:cxnSpMkLst>
        </pc:cxnChg>
        <pc:cxnChg chg="add del">
          <ac:chgData name="nasha smith" userId="d01e0b277f95b4d3" providerId="Windows Live" clId="Web-{0DB76202-1101-4FB0-A7C8-70F5C85E4B52}" dt="2022-12-29T15:12:44.625" v="78"/>
          <ac:cxnSpMkLst>
            <pc:docMk/>
            <pc:sldMk cId="3087851009" sldId="273"/>
            <ac:cxnSpMk id="36" creationId="{414C5C93-B9E9-4392-ADCF-ABF21209DD56}"/>
          </ac:cxnSpMkLst>
        </pc:cxnChg>
        <pc:cxnChg chg="add">
          <ac:chgData name="nasha smith" userId="d01e0b277f95b4d3" providerId="Windows Live" clId="Web-{0DB76202-1101-4FB0-A7C8-70F5C85E4B52}" dt="2022-12-29T15:12:44.641" v="79"/>
          <ac:cxnSpMkLst>
            <pc:docMk/>
            <pc:sldMk cId="3087851009" sldId="273"/>
            <ac:cxnSpMk id="38" creationId="{AEED5540-64E5-4258-ABA4-753F07B71B38}"/>
          </ac:cxnSpMkLst>
        </pc:cxnChg>
        <pc:cxnChg chg="add">
          <ac:chgData name="nasha smith" userId="d01e0b277f95b4d3" providerId="Windows Live" clId="Web-{0DB76202-1101-4FB0-A7C8-70F5C85E4B52}" dt="2022-12-29T15:12:44.641" v="79"/>
          <ac:cxnSpMkLst>
            <pc:docMk/>
            <pc:sldMk cId="3087851009" sldId="273"/>
            <ac:cxnSpMk id="41" creationId="{414C5C93-B9E9-4392-ADCF-ABF21209DD56}"/>
          </ac:cxnSpMkLst>
        </pc:cxnChg>
      </pc:sldChg>
      <pc:sldChg chg="addSp delSp modSp new modTransition">
        <pc:chgData name="nasha smith" userId="d01e0b277f95b4d3" providerId="Windows Live" clId="Web-{0DB76202-1101-4FB0-A7C8-70F5C85E4B52}" dt="2023-01-02T20:19:19.010" v="566"/>
        <pc:sldMkLst>
          <pc:docMk/>
          <pc:sldMk cId="1892240753" sldId="274"/>
        </pc:sldMkLst>
        <pc:spChg chg="mod">
          <ac:chgData name="nasha smith" userId="d01e0b277f95b4d3" providerId="Windows Live" clId="Web-{0DB76202-1101-4FB0-A7C8-70F5C85E4B52}" dt="2022-12-29T15:31:26.051" v="191" actId="20577"/>
          <ac:spMkLst>
            <pc:docMk/>
            <pc:sldMk cId="1892240753" sldId="274"/>
            <ac:spMk id="2" creationId="{5B9192DC-D113-192D-99DF-39C0906BD964}"/>
          </ac:spMkLst>
        </pc:spChg>
        <pc:spChg chg="del">
          <ac:chgData name="nasha smith" userId="d01e0b277f95b4d3" providerId="Windows Live" clId="Web-{0DB76202-1101-4FB0-A7C8-70F5C85E4B52}" dt="2022-12-29T15:29:58.001" v="182"/>
          <ac:spMkLst>
            <pc:docMk/>
            <pc:sldMk cId="1892240753" sldId="274"/>
            <ac:spMk id="3" creationId="{661F6FF7-1225-0957-B2CF-C925CC54EBB2}"/>
          </ac:spMkLst>
        </pc:spChg>
        <pc:picChg chg="add mod ord">
          <ac:chgData name="nasha smith" userId="d01e0b277f95b4d3" providerId="Windows Live" clId="Web-{0DB76202-1101-4FB0-A7C8-70F5C85E4B52}" dt="2022-12-29T15:30:56.785" v="189" actId="1076"/>
          <ac:picMkLst>
            <pc:docMk/>
            <pc:sldMk cId="1892240753" sldId="274"/>
            <ac:picMk id="4" creationId="{9E4B2DE1-E2CB-5848-E0D7-A5FB7962C109}"/>
          </ac:picMkLst>
        </pc:picChg>
        <pc:picChg chg="add mod">
          <ac:chgData name="nasha smith" userId="d01e0b277f95b4d3" providerId="Windows Live" clId="Web-{0DB76202-1101-4FB0-A7C8-70F5C85E4B52}" dt="2022-12-29T15:30:54.909" v="188" actId="1076"/>
          <ac:picMkLst>
            <pc:docMk/>
            <pc:sldMk cId="1892240753" sldId="274"/>
            <ac:picMk id="5" creationId="{94B84FFB-CA7C-F36E-B677-FAB524732333}"/>
          </ac:picMkLst>
        </pc:picChg>
        <pc:picChg chg="add mod">
          <ac:chgData name="nasha smith" userId="d01e0b277f95b4d3" providerId="Windows Live" clId="Web-{0DB76202-1101-4FB0-A7C8-70F5C85E4B52}" dt="2022-12-29T15:30:52.628" v="187" actId="1076"/>
          <ac:picMkLst>
            <pc:docMk/>
            <pc:sldMk cId="1892240753" sldId="274"/>
            <ac:picMk id="6" creationId="{A37656FB-BB3A-1C67-AEE6-34BF03FC4FA2}"/>
          </ac:picMkLst>
        </pc:picChg>
      </pc:sldChg>
      <pc:sldChg chg="addSp delSp modSp new mod modTransition setBg setClrOvrMap">
        <pc:chgData name="nasha smith" userId="d01e0b277f95b4d3" providerId="Windows Live" clId="Web-{0DB76202-1101-4FB0-A7C8-70F5C85E4B52}" dt="2023-01-02T20:19:19.010" v="566"/>
        <pc:sldMkLst>
          <pc:docMk/>
          <pc:sldMk cId="3919832533" sldId="275"/>
        </pc:sldMkLst>
        <pc:spChg chg="mod">
          <ac:chgData name="nasha smith" userId="d01e0b277f95b4d3" providerId="Windows Live" clId="Web-{0DB76202-1101-4FB0-A7C8-70F5C85E4B52}" dt="2023-01-02T12:07:29.728" v="324" actId="20577"/>
          <ac:spMkLst>
            <pc:docMk/>
            <pc:sldMk cId="3919832533" sldId="275"/>
            <ac:spMk id="2" creationId="{758EF088-C5CE-63AE-8DA1-6EEAA1077C72}"/>
          </ac:spMkLst>
        </pc:spChg>
        <pc:spChg chg="del">
          <ac:chgData name="nasha smith" userId="d01e0b277f95b4d3" providerId="Windows Live" clId="Web-{0DB76202-1101-4FB0-A7C8-70F5C85E4B52}" dt="2023-01-02T12:06:56.395" v="313"/>
          <ac:spMkLst>
            <pc:docMk/>
            <pc:sldMk cId="3919832533" sldId="275"/>
            <ac:spMk id="3" creationId="{6D23D1AE-967E-AA76-F186-7847EFD1BA55}"/>
          </ac:spMkLst>
        </pc:spChg>
        <pc:spChg chg="add del">
          <ac:chgData name="nasha smith" userId="d01e0b277f95b4d3" providerId="Windows Live" clId="Web-{0DB76202-1101-4FB0-A7C8-70F5C85E4B52}" dt="2023-01-02T12:07:05.571" v="318"/>
          <ac:spMkLst>
            <pc:docMk/>
            <pc:sldMk cId="3919832533" sldId="275"/>
            <ac:spMk id="14" creationId="{40E0E787-6A3F-4579-9E73-AC9FBB0E3A45}"/>
          </ac:spMkLst>
        </pc:spChg>
        <pc:spChg chg="add del">
          <ac:chgData name="nasha smith" userId="d01e0b277f95b4d3" providerId="Windows Live" clId="Web-{0DB76202-1101-4FB0-A7C8-70F5C85E4B52}" dt="2023-01-02T12:07:05.571" v="318"/>
          <ac:spMkLst>
            <pc:docMk/>
            <pc:sldMk cId="3919832533" sldId="275"/>
            <ac:spMk id="16" creationId="{787B812C-3070-452B-83FE-78736A499F27}"/>
          </ac:spMkLst>
        </pc:spChg>
        <pc:spChg chg="add">
          <ac:chgData name="nasha smith" userId="d01e0b277f95b4d3" providerId="Windows Live" clId="Web-{0DB76202-1101-4FB0-A7C8-70F5C85E4B52}" dt="2023-01-02T12:07:05.602" v="319"/>
          <ac:spMkLst>
            <pc:docMk/>
            <pc:sldMk cId="3919832533" sldId="275"/>
            <ac:spMk id="22" creationId="{9E84D589-DB78-4C65-8F05-D57F4BA62472}"/>
          </ac:spMkLst>
        </pc:spChg>
        <pc:spChg chg="add">
          <ac:chgData name="nasha smith" userId="d01e0b277f95b4d3" providerId="Windows Live" clId="Web-{0DB76202-1101-4FB0-A7C8-70F5C85E4B52}" dt="2023-01-02T12:07:05.602" v="319"/>
          <ac:spMkLst>
            <pc:docMk/>
            <pc:sldMk cId="3919832533" sldId="275"/>
            <ac:spMk id="23" creationId="{E1B24282-1EA9-427A-AD52-2414F3058D1B}"/>
          </ac:spMkLst>
        </pc:spChg>
        <pc:spChg chg="add">
          <ac:chgData name="nasha smith" userId="d01e0b277f95b4d3" providerId="Windows Live" clId="Web-{0DB76202-1101-4FB0-A7C8-70F5C85E4B52}" dt="2023-01-02T12:07:05.602" v="319"/>
          <ac:spMkLst>
            <pc:docMk/>
            <pc:sldMk cId="3919832533" sldId="275"/>
            <ac:spMk id="24" creationId="{5C3A0317-07C5-421D-8353-23737ABDC422}"/>
          </ac:spMkLst>
        </pc:spChg>
        <pc:picChg chg="add mod ord">
          <ac:chgData name="nasha smith" userId="d01e0b277f95b4d3" providerId="Windows Live" clId="Web-{0DB76202-1101-4FB0-A7C8-70F5C85E4B52}" dt="2023-01-02T12:07:05.602" v="319"/>
          <ac:picMkLst>
            <pc:docMk/>
            <pc:sldMk cId="3919832533" sldId="275"/>
            <ac:picMk id="4" creationId="{46FFE4E1-A4E6-81B1-C681-2A45D8601D44}"/>
          </ac:picMkLst>
        </pc:picChg>
        <pc:picChg chg="add mod ord">
          <ac:chgData name="nasha smith" userId="d01e0b277f95b4d3" providerId="Windows Live" clId="Web-{0DB76202-1101-4FB0-A7C8-70F5C85E4B52}" dt="2023-01-02T12:07:05.602" v="319"/>
          <ac:picMkLst>
            <pc:docMk/>
            <pc:sldMk cId="3919832533" sldId="275"/>
            <ac:picMk id="5" creationId="{113B8A00-80FB-FD71-2AC5-B9052D4D74C2}"/>
          </ac:picMkLst>
        </pc:picChg>
        <pc:picChg chg="add mod ord">
          <ac:chgData name="nasha smith" userId="d01e0b277f95b4d3" providerId="Windows Live" clId="Web-{0DB76202-1101-4FB0-A7C8-70F5C85E4B52}" dt="2023-01-02T12:07:05.602" v="319"/>
          <ac:picMkLst>
            <pc:docMk/>
            <pc:sldMk cId="3919832533" sldId="275"/>
            <ac:picMk id="6" creationId="{9DF46916-CEC8-F2DF-E6CA-C44771BB92B7}"/>
          </ac:picMkLst>
        </pc:picChg>
        <pc:picChg chg="add mod">
          <ac:chgData name="nasha smith" userId="d01e0b277f95b4d3" providerId="Windows Live" clId="Web-{0DB76202-1101-4FB0-A7C8-70F5C85E4B52}" dt="2023-01-02T12:07:05.602" v="319"/>
          <ac:picMkLst>
            <pc:docMk/>
            <pc:sldMk cId="3919832533" sldId="275"/>
            <ac:picMk id="7" creationId="{2D9CDA2F-654C-2AAD-EE49-20F9A7E17485}"/>
          </ac:picMkLst>
        </pc:picChg>
        <pc:cxnChg chg="add del">
          <ac:chgData name="nasha smith" userId="d01e0b277f95b4d3" providerId="Windows Live" clId="Web-{0DB76202-1101-4FB0-A7C8-70F5C85E4B52}" dt="2023-01-02T12:07:05.571" v="318"/>
          <ac:cxnSpMkLst>
            <pc:docMk/>
            <pc:sldMk cId="3919832533" sldId="275"/>
            <ac:cxnSpMk id="12" creationId="{AEED5540-64E5-4258-ABA4-753F07B71B38}"/>
          </ac:cxnSpMkLst>
        </pc:cxnChg>
        <pc:cxnChg chg="add del">
          <ac:chgData name="nasha smith" userId="d01e0b277f95b4d3" providerId="Windows Live" clId="Web-{0DB76202-1101-4FB0-A7C8-70F5C85E4B52}" dt="2023-01-02T12:07:05.571" v="318"/>
          <ac:cxnSpMkLst>
            <pc:docMk/>
            <pc:sldMk cId="3919832533" sldId="275"/>
            <ac:cxnSpMk id="18" creationId="{651B3B56-501F-42FF-8534-28EF7857BD40}"/>
          </ac:cxnSpMkLst>
        </pc:cxnChg>
        <pc:cxnChg chg="add">
          <ac:chgData name="nasha smith" userId="d01e0b277f95b4d3" providerId="Windows Live" clId="Web-{0DB76202-1101-4FB0-A7C8-70F5C85E4B52}" dt="2023-01-02T12:07:05.602" v="319"/>
          <ac:cxnSpMkLst>
            <pc:docMk/>
            <pc:sldMk cId="3919832533" sldId="275"/>
            <ac:cxnSpMk id="20" creationId="{414C5C93-B9E9-4392-ADCF-ABF21209DD56}"/>
          </ac:cxnSpMkLst>
        </pc:cxnChg>
        <pc:cxnChg chg="add">
          <ac:chgData name="nasha smith" userId="d01e0b277f95b4d3" providerId="Windows Live" clId="Web-{0DB76202-1101-4FB0-A7C8-70F5C85E4B52}" dt="2023-01-02T12:07:05.602" v="319"/>
          <ac:cxnSpMkLst>
            <pc:docMk/>
            <pc:sldMk cId="3919832533" sldId="275"/>
            <ac:cxnSpMk id="21" creationId="{AEED5540-64E5-4258-ABA4-753F07B71B38}"/>
          </ac:cxnSpMkLst>
        </pc:cxnChg>
      </pc:sldChg>
      <pc:sldChg chg="addSp delSp modSp new modTransition">
        <pc:chgData name="nasha smith" userId="d01e0b277f95b4d3" providerId="Windows Live" clId="Web-{0DB76202-1101-4FB0-A7C8-70F5C85E4B52}" dt="2023-01-02T20:19:19.010" v="566"/>
        <pc:sldMkLst>
          <pc:docMk/>
          <pc:sldMk cId="1747873356" sldId="276"/>
        </pc:sldMkLst>
        <pc:spChg chg="mod">
          <ac:chgData name="nasha smith" userId="d01e0b277f95b4d3" providerId="Windows Live" clId="Web-{0DB76202-1101-4FB0-A7C8-70F5C85E4B52}" dt="2023-01-02T12:10:24.655" v="341" actId="20577"/>
          <ac:spMkLst>
            <pc:docMk/>
            <pc:sldMk cId="1747873356" sldId="276"/>
            <ac:spMk id="2" creationId="{E01BCC60-356F-93BF-01FC-BF8C54004D03}"/>
          </ac:spMkLst>
        </pc:spChg>
        <pc:spChg chg="del">
          <ac:chgData name="nasha smith" userId="d01e0b277f95b4d3" providerId="Windows Live" clId="Web-{0DB76202-1101-4FB0-A7C8-70F5C85E4B52}" dt="2023-01-02T12:08:51.777" v="332"/>
          <ac:spMkLst>
            <pc:docMk/>
            <pc:sldMk cId="1747873356" sldId="276"/>
            <ac:spMk id="3" creationId="{D64E3239-99BC-B732-01C5-8D4288C31DE2}"/>
          </ac:spMkLst>
        </pc:spChg>
        <pc:picChg chg="add mod ord">
          <ac:chgData name="nasha smith" userId="d01e0b277f95b4d3" providerId="Windows Live" clId="Web-{0DB76202-1101-4FB0-A7C8-70F5C85E4B52}" dt="2023-01-02T12:10:04.795" v="340" actId="1076"/>
          <ac:picMkLst>
            <pc:docMk/>
            <pc:sldMk cId="1747873356" sldId="276"/>
            <ac:picMk id="4" creationId="{E99B616B-04FF-D8CD-6DA1-5DB0B971E845}"/>
          </ac:picMkLst>
        </pc:picChg>
        <pc:picChg chg="add mod">
          <ac:chgData name="nasha smith" userId="d01e0b277f95b4d3" providerId="Windows Live" clId="Web-{0DB76202-1101-4FB0-A7C8-70F5C85E4B52}" dt="2023-01-02T12:10:01.358" v="339" actId="1076"/>
          <ac:picMkLst>
            <pc:docMk/>
            <pc:sldMk cId="1747873356" sldId="276"/>
            <ac:picMk id="5" creationId="{EBF33CF7-A799-E6A5-C531-38D8B80353F9}"/>
          </ac:picMkLst>
        </pc:picChg>
      </pc:sldChg>
      <pc:sldChg chg="addSp delSp modSp new modTransition">
        <pc:chgData name="nasha smith" userId="d01e0b277f95b4d3" providerId="Windows Live" clId="Web-{0DB76202-1101-4FB0-A7C8-70F5C85E4B52}" dt="2023-01-02T20:19:19.010" v="566"/>
        <pc:sldMkLst>
          <pc:docMk/>
          <pc:sldMk cId="103941304" sldId="277"/>
        </pc:sldMkLst>
        <pc:spChg chg="mod">
          <ac:chgData name="nasha smith" userId="d01e0b277f95b4d3" providerId="Windows Live" clId="Web-{0DB76202-1101-4FB0-A7C8-70F5C85E4B52}" dt="2023-01-02T19:29:57.369" v="381" actId="20577"/>
          <ac:spMkLst>
            <pc:docMk/>
            <pc:sldMk cId="103941304" sldId="277"/>
            <ac:spMk id="2" creationId="{8287AB7A-1D47-ADBB-D8B3-A8FD84580C9C}"/>
          </ac:spMkLst>
        </pc:spChg>
        <pc:spChg chg="del">
          <ac:chgData name="nasha smith" userId="d01e0b277f95b4d3" providerId="Windows Live" clId="Web-{0DB76202-1101-4FB0-A7C8-70F5C85E4B52}" dt="2023-01-02T19:30:35.886" v="382"/>
          <ac:spMkLst>
            <pc:docMk/>
            <pc:sldMk cId="103941304" sldId="277"/>
            <ac:spMk id="3" creationId="{B1CD10DD-F2E8-602D-8769-9E9AE52C42FF}"/>
          </ac:spMkLst>
        </pc:spChg>
        <pc:spChg chg="add del mod">
          <ac:chgData name="nasha smith" userId="d01e0b277f95b4d3" providerId="Windows Live" clId="Web-{0DB76202-1101-4FB0-A7C8-70F5C85E4B52}" dt="2023-01-02T19:31:31.684" v="384"/>
          <ac:spMkLst>
            <pc:docMk/>
            <pc:sldMk cId="103941304" sldId="277"/>
            <ac:spMk id="6" creationId="{4CB770A1-3845-9115-9FE2-7C7501B71CF2}"/>
          </ac:spMkLst>
        </pc:spChg>
        <pc:spChg chg="add del mod">
          <ac:chgData name="nasha smith" userId="d01e0b277f95b4d3" providerId="Windows Live" clId="Web-{0DB76202-1101-4FB0-A7C8-70F5C85E4B52}" dt="2023-01-02T19:32:07.091" v="386"/>
          <ac:spMkLst>
            <pc:docMk/>
            <pc:sldMk cId="103941304" sldId="277"/>
            <ac:spMk id="9" creationId="{AF9DC46D-18C2-CFE4-E63B-267265B1CA82}"/>
          </ac:spMkLst>
        </pc:spChg>
        <pc:spChg chg="add del mod">
          <ac:chgData name="nasha smith" userId="d01e0b277f95b4d3" providerId="Windows Live" clId="Web-{0DB76202-1101-4FB0-A7C8-70F5C85E4B52}" dt="2023-01-02T19:35:28.847" v="388"/>
          <ac:spMkLst>
            <pc:docMk/>
            <pc:sldMk cId="103941304" sldId="277"/>
            <ac:spMk id="12" creationId="{E24E977C-6135-931E-F0B6-BCD2B96B61E7}"/>
          </ac:spMkLst>
        </pc:spChg>
        <pc:picChg chg="add del mod ord">
          <ac:chgData name="nasha smith" userId="d01e0b277f95b4d3" providerId="Windows Live" clId="Web-{0DB76202-1101-4FB0-A7C8-70F5C85E4B52}" dt="2023-01-02T19:30:38.636" v="383"/>
          <ac:picMkLst>
            <pc:docMk/>
            <pc:sldMk cId="103941304" sldId="277"/>
            <ac:picMk id="4" creationId="{8CDD3B0E-CB7E-470C-6782-94EFFF264ADA}"/>
          </ac:picMkLst>
        </pc:picChg>
        <pc:picChg chg="add del mod ord">
          <ac:chgData name="nasha smith" userId="d01e0b277f95b4d3" providerId="Windows Live" clId="Web-{0DB76202-1101-4FB0-A7C8-70F5C85E4B52}" dt="2023-01-02T19:31:42.638" v="385"/>
          <ac:picMkLst>
            <pc:docMk/>
            <pc:sldMk cId="103941304" sldId="277"/>
            <ac:picMk id="7" creationId="{7CA3B1DB-8730-E027-34D4-43856CBFA376}"/>
          </ac:picMkLst>
        </pc:picChg>
        <pc:picChg chg="add del mod ord">
          <ac:chgData name="nasha smith" userId="d01e0b277f95b4d3" providerId="Windows Live" clId="Web-{0DB76202-1101-4FB0-A7C8-70F5C85E4B52}" dt="2023-01-02T19:32:09.295" v="387"/>
          <ac:picMkLst>
            <pc:docMk/>
            <pc:sldMk cId="103941304" sldId="277"/>
            <ac:picMk id="10" creationId="{CCCC5223-1BE6-95DA-22B5-403B26926E3A}"/>
          </ac:picMkLst>
        </pc:picChg>
        <pc:picChg chg="add mod ord">
          <ac:chgData name="nasha smith" userId="d01e0b277f95b4d3" providerId="Windows Live" clId="Web-{0DB76202-1101-4FB0-A7C8-70F5C85E4B52}" dt="2023-01-02T19:40:32.823" v="400" actId="1076"/>
          <ac:picMkLst>
            <pc:docMk/>
            <pc:sldMk cId="103941304" sldId="277"/>
            <ac:picMk id="13" creationId="{D8C0BCE9-4CFC-A0A4-7BEB-A51AA660B2FB}"/>
          </ac:picMkLst>
        </pc:picChg>
        <pc:picChg chg="add mod">
          <ac:chgData name="nasha smith" userId="d01e0b277f95b4d3" providerId="Windows Live" clId="Web-{0DB76202-1101-4FB0-A7C8-70F5C85E4B52}" dt="2023-01-02T19:40:38.105" v="401" actId="14100"/>
          <ac:picMkLst>
            <pc:docMk/>
            <pc:sldMk cId="103941304" sldId="277"/>
            <ac:picMk id="14" creationId="{54EE2A84-E298-A99A-092B-E08A38DE585A}"/>
          </ac:picMkLst>
        </pc:picChg>
      </pc:sldChg>
      <pc:sldChg chg="addSp delSp modSp new modTransition">
        <pc:chgData name="nasha smith" userId="d01e0b277f95b4d3" providerId="Windows Live" clId="Web-{0DB76202-1101-4FB0-A7C8-70F5C85E4B52}" dt="2023-01-02T20:19:19.010" v="566"/>
        <pc:sldMkLst>
          <pc:docMk/>
          <pc:sldMk cId="1072559522" sldId="278"/>
        </pc:sldMkLst>
        <pc:spChg chg="mod">
          <ac:chgData name="nasha smith" userId="d01e0b277f95b4d3" providerId="Windows Live" clId="Web-{0DB76202-1101-4FB0-A7C8-70F5C85E4B52}" dt="2023-01-02T19:52:47.858" v="480" actId="14100"/>
          <ac:spMkLst>
            <pc:docMk/>
            <pc:sldMk cId="1072559522" sldId="278"/>
            <ac:spMk id="2" creationId="{B41649DC-B75F-9F34-5030-623BE454BB89}"/>
          </ac:spMkLst>
        </pc:spChg>
        <pc:spChg chg="del">
          <ac:chgData name="nasha smith" userId="d01e0b277f95b4d3" providerId="Windows Live" clId="Web-{0DB76202-1101-4FB0-A7C8-70F5C85E4B52}" dt="2023-01-02T19:44:09.438" v="437"/>
          <ac:spMkLst>
            <pc:docMk/>
            <pc:sldMk cId="1072559522" sldId="278"/>
            <ac:spMk id="3" creationId="{D76811C6-CB97-CE3E-BF82-F5B1F7E839D5}"/>
          </ac:spMkLst>
        </pc:spChg>
        <pc:spChg chg="add del mod">
          <ac:chgData name="nasha smith" userId="d01e0b277f95b4d3" providerId="Windows Live" clId="Web-{0DB76202-1101-4FB0-A7C8-70F5C85E4B52}" dt="2023-01-02T19:44:39.001" v="439"/>
          <ac:spMkLst>
            <pc:docMk/>
            <pc:sldMk cId="1072559522" sldId="278"/>
            <ac:spMk id="6" creationId="{0F6FD6ED-8616-3416-F5CB-A94ABD7D5D8B}"/>
          </ac:spMkLst>
        </pc:spChg>
        <pc:picChg chg="add del mod ord">
          <ac:chgData name="nasha smith" userId="d01e0b277f95b4d3" providerId="Windows Live" clId="Web-{0DB76202-1101-4FB0-A7C8-70F5C85E4B52}" dt="2023-01-02T19:44:11.641" v="438"/>
          <ac:picMkLst>
            <pc:docMk/>
            <pc:sldMk cId="1072559522" sldId="278"/>
            <ac:picMk id="4" creationId="{2A8B62DF-8F73-11C5-935C-BC7E4463D604}"/>
          </ac:picMkLst>
        </pc:picChg>
        <pc:picChg chg="add mod ord">
          <ac:chgData name="nasha smith" userId="d01e0b277f95b4d3" providerId="Windows Live" clId="Web-{0DB76202-1101-4FB0-A7C8-70F5C85E4B52}" dt="2023-01-02T19:47:04.786" v="455" actId="1076"/>
          <ac:picMkLst>
            <pc:docMk/>
            <pc:sldMk cId="1072559522" sldId="278"/>
            <ac:picMk id="7" creationId="{2471164A-0F48-DD19-3D6C-D9C770F3E231}"/>
          </ac:picMkLst>
        </pc:picChg>
        <pc:picChg chg="add mod">
          <ac:chgData name="nasha smith" userId="d01e0b277f95b4d3" providerId="Windows Live" clId="Web-{0DB76202-1101-4FB0-A7C8-70F5C85E4B52}" dt="2023-01-02T19:48:08.366" v="462" actId="1076"/>
          <ac:picMkLst>
            <pc:docMk/>
            <pc:sldMk cId="1072559522" sldId="278"/>
            <ac:picMk id="8" creationId="{79AA0189-82AD-6C13-26D3-0612470BE07E}"/>
          </ac:picMkLst>
        </pc:picChg>
        <pc:picChg chg="add mod">
          <ac:chgData name="nasha smith" userId="d01e0b277f95b4d3" providerId="Windows Live" clId="Web-{0DB76202-1101-4FB0-A7C8-70F5C85E4B52}" dt="2023-01-02T19:48:51.946" v="465" actId="14100"/>
          <ac:picMkLst>
            <pc:docMk/>
            <pc:sldMk cId="1072559522" sldId="278"/>
            <ac:picMk id="9" creationId="{39773DEE-3BE3-8F0B-4A5D-400F5C500D08}"/>
          </ac:picMkLst>
        </pc:picChg>
        <pc:picChg chg="add mod">
          <ac:chgData name="nasha smith" userId="d01e0b277f95b4d3" providerId="Windows Live" clId="Web-{0DB76202-1101-4FB0-A7C8-70F5C85E4B52}" dt="2023-01-02T19:45:50.956" v="446" actId="1076"/>
          <ac:picMkLst>
            <pc:docMk/>
            <pc:sldMk cId="1072559522" sldId="278"/>
            <ac:picMk id="10" creationId="{9C700660-1107-C42E-7682-0AA454B5268D}"/>
          </ac:picMkLst>
        </pc:picChg>
        <pc:picChg chg="add mod">
          <ac:chgData name="nasha smith" userId="d01e0b277f95b4d3" providerId="Windows Live" clId="Web-{0DB76202-1101-4FB0-A7C8-70F5C85E4B52}" dt="2023-01-02T19:50:49.917" v="477" actId="14100"/>
          <ac:picMkLst>
            <pc:docMk/>
            <pc:sldMk cId="1072559522" sldId="278"/>
            <ac:picMk id="11" creationId="{BB7ADEB0-F77A-C8A9-85E1-9F8DD6DE6035}"/>
          </ac:picMkLst>
        </pc:picChg>
        <pc:picChg chg="add mod">
          <ac:chgData name="nasha smith" userId="d01e0b277f95b4d3" providerId="Windows Live" clId="Web-{0DB76202-1101-4FB0-A7C8-70F5C85E4B52}" dt="2023-01-02T19:48:38.367" v="464" actId="1076"/>
          <ac:picMkLst>
            <pc:docMk/>
            <pc:sldMk cId="1072559522" sldId="278"/>
            <ac:picMk id="12" creationId="{2130E5FA-183A-61B7-5135-B69F701FF26C}"/>
          </ac:picMkLst>
        </pc:picChg>
        <pc:picChg chg="add mod">
          <ac:chgData name="nasha smith" userId="d01e0b277f95b4d3" providerId="Windows Live" clId="Web-{0DB76202-1101-4FB0-A7C8-70F5C85E4B52}" dt="2023-01-02T19:49:46.791" v="470" actId="1076"/>
          <ac:picMkLst>
            <pc:docMk/>
            <pc:sldMk cId="1072559522" sldId="278"/>
            <ac:picMk id="13" creationId="{69AB48E5-D285-F4D6-700D-D01559DD4A2C}"/>
          </ac:picMkLst>
        </pc:picChg>
        <pc:picChg chg="add mod">
          <ac:chgData name="nasha smith" userId="d01e0b277f95b4d3" providerId="Windows Live" clId="Web-{0DB76202-1101-4FB0-A7C8-70F5C85E4B52}" dt="2023-01-02T19:50:35.058" v="476" actId="14100"/>
          <ac:picMkLst>
            <pc:docMk/>
            <pc:sldMk cId="1072559522" sldId="278"/>
            <ac:picMk id="14" creationId="{DAD0C9E8-C628-18CA-00B1-2E48600F79E6}"/>
          </ac:picMkLst>
        </pc:picChg>
      </pc:sldChg>
      <pc:sldChg chg="addSp delSp modSp new mod modTransition setBg setClrOvrMap">
        <pc:chgData name="nasha smith" userId="d01e0b277f95b4d3" providerId="Windows Live" clId="Web-{0DB76202-1101-4FB0-A7C8-70F5C85E4B52}" dt="2023-01-02T20:19:19.010" v="566"/>
        <pc:sldMkLst>
          <pc:docMk/>
          <pc:sldMk cId="4056098137" sldId="279"/>
        </pc:sldMkLst>
        <pc:spChg chg="mod">
          <ac:chgData name="nasha smith" userId="d01e0b277f95b4d3" providerId="Windows Live" clId="Web-{0DB76202-1101-4FB0-A7C8-70F5C85E4B52}" dt="2023-01-02T20:03:17.265" v="534" actId="20577"/>
          <ac:spMkLst>
            <pc:docMk/>
            <pc:sldMk cId="4056098137" sldId="279"/>
            <ac:spMk id="2" creationId="{4F67A0FB-EB47-C1E3-F615-EB46583B3DE9}"/>
          </ac:spMkLst>
        </pc:spChg>
        <pc:spChg chg="del">
          <ac:chgData name="nasha smith" userId="d01e0b277f95b4d3" providerId="Windows Live" clId="Web-{0DB76202-1101-4FB0-A7C8-70F5C85E4B52}" dt="2023-01-02T19:57:34.272" v="514"/>
          <ac:spMkLst>
            <pc:docMk/>
            <pc:sldMk cId="4056098137" sldId="279"/>
            <ac:spMk id="3" creationId="{501ECE13-E148-AA97-30FC-26DCFC392623}"/>
          </ac:spMkLst>
        </pc:spChg>
        <pc:spChg chg="add del mod">
          <ac:chgData name="nasha smith" userId="d01e0b277f95b4d3" providerId="Windows Live" clId="Web-{0DB76202-1101-4FB0-A7C8-70F5C85E4B52}" dt="2023-01-02T20:02:39.498" v="530"/>
          <ac:spMkLst>
            <pc:docMk/>
            <pc:sldMk cId="4056098137" sldId="279"/>
            <ac:spMk id="11" creationId="{44151D8A-1BBD-D195-3D0A-F1EA50265236}"/>
          </ac:spMkLst>
        </pc:spChg>
        <pc:spChg chg="add del">
          <ac:chgData name="nasha smith" userId="d01e0b277f95b4d3" providerId="Windows Live" clId="Web-{0DB76202-1101-4FB0-A7C8-70F5C85E4B52}" dt="2023-01-02T20:02:22.857" v="528"/>
          <ac:spMkLst>
            <pc:docMk/>
            <pc:sldMk cId="4056098137" sldId="279"/>
            <ac:spMk id="14" creationId="{40E0E787-6A3F-4579-9E73-AC9FBB0E3A45}"/>
          </ac:spMkLst>
        </pc:spChg>
        <pc:spChg chg="add del">
          <ac:chgData name="nasha smith" userId="d01e0b277f95b4d3" providerId="Windows Live" clId="Web-{0DB76202-1101-4FB0-A7C8-70F5C85E4B52}" dt="2023-01-02T20:02:22.857" v="528"/>
          <ac:spMkLst>
            <pc:docMk/>
            <pc:sldMk cId="4056098137" sldId="279"/>
            <ac:spMk id="16" creationId="{787B812C-3070-452B-83FE-78736A499F27}"/>
          </ac:spMkLst>
        </pc:spChg>
        <pc:spChg chg="add del">
          <ac:chgData name="nasha smith" userId="d01e0b277f95b4d3" providerId="Windows Live" clId="Web-{0DB76202-1101-4FB0-A7C8-70F5C85E4B52}" dt="2023-01-02T20:01:41.403" v="525"/>
          <ac:spMkLst>
            <pc:docMk/>
            <pc:sldMk cId="4056098137" sldId="279"/>
            <ac:spMk id="21" creationId="{40E0E787-6A3F-4579-9E73-AC9FBB0E3A45}"/>
          </ac:spMkLst>
        </pc:spChg>
        <pc:spChg chg="add del">
          <ac:chgData name="nasha smith" userId="d01e0b277f95b4d3" providerId="Windows Live" clId="Web-{0DB76202-1101-4FB0-A7C8-70F5C85E4B52}" dt="2023-01-02T20:01:41.403" v="525"/>
          <ac:spMkLst>
            <pc:docMk/>
            <pc:sldMk cId="4056098137" sldId="279"/>
            <ac:spMk id="22" creationId="{C9738BEF-1509-49AB-94B0-7D2B6218893C}"/>
          </ac:spMkLst>
        </pc:spChg>
        <pc:spChg chg="add del">
          <ac:chgData name="nasha smith" userId="d01e0b277f95b4d3" providerId="Windows Live" clId="Web-{0DB76202-1101-4FB0-A7C8-70F5C85E4B52}" dt="2023-01-02T20:02:22.857" v="528"/>
          <ac:spMkLst>
            <pc:docMk/>
            <pc:sldMk cId="4056098137" sldId="279"/>
            <ac:spMk id="25" creationId="{E7218290-08E7-4AB8-8549-F625B01F0DCB}"/>
          </ac:spMkLst>
        </pc:spChg>
        <pc:spChg chg="add del">
          <ac:chgData name="nasha smith" userId="d01e0b277f95b4d3" providerId="Windows Live" clId="Web-{0DB76202-1101-4FB0-A7C8-70F5C85E4B52}" dt="2023-01-02T20:02:22.857" v="528"/>
          <ac:spMkLst>
            <pc:docMk/>
            <pc:sldMk cId="4056098137" sldId="279"/>
            <ac:spMk id="26" creationId="{CE9A9457-874F-4EEB-BF07-9CEA561C1196}"/>
          </ac:spMkLst>
        </pc:spChg>
        <pc:spChg chg="add del">
          <ac:chgData name="nasha smith" userId="d01e0b277f95b4d3" providerId="Windows Live" clId="Web-{0DB76202-1101-4FB0-A7C8-70F5C85E4B52}" dt="2023-01-02T20:03:03.452" v="532"/>
          <ac:spMkLst>
            <pc:docMk/>
            <pc:sldMk cId="4056098137" sldId="279"/>
            <ac:spMk id="31" creationId="{9184DF83-39E6-4BDC-9E23-17F25AB44C55}"/>
          </ac:spMkLst>
        </pc:spChg>
        <pc:spChg chg="add">
          <ac:chgData name="nasha smith" userId="d01e0b277f95b4d3" providerId="Windows Live" clId="Web-{0DB76202-1101-4FB0-A7C8-70F5C85E4B52}" dt="2023-01-02T20:03:03.452" v="532"/>
          <ac:spMkLst>
            <pc:docMk/>
            <pc:sldMk cId="4056098137" sldId="279"/>
            <ac:spMk id="38" creationId="{40E0E787-6A3F-4579-9E73-AC9FBB0E3A45}"/>
          </ac:spMkLst>
        </pc:spChg>
        <pc:picChg chg="add mod ord">
          <ac:chgData name="nasha smith" userId="d01e0b277f95b4d3" providerId="Windows Live" clId="Web-{0DB76202-1101-4FB0-A7C8-70F5C85E4B52}" dt="2023-01-02T20:03:03.452" v="532"/>
          <ac:picMkLst>
            <pc:docMk/>
            <pc:sldMk cId="4056098137" sldId="279"/>
            <ac:picMk id="4" creationId="{CB6003E8-3DDE-A175-6722-58EA219CFAD7}"/>
          </ac:picMkLst>
        </pc:picChg>
        <pc:picChg chg="add mod ord">
          <ac:chgData name="nasha smith" userId="d01e0b277f95b4d3" providerId="Windows Live" clId="Web-{0DB76202-1101-4FB0-A7C8-70F5C85E4B52}" dt="2023-01-02T20:03:03.452" v="532"/>
          <ac:picMkLst>
            <pc:docMk/>
            <pc:sldMk cId="4056098137" sldId="279"/>
            <ac:picMk id="5" creationId="{F594650B-52AF-7C10-783A-C57640C310E5}"/>
          </ac:picMkLst>
        </pc:picChg>
        <pc:picChg chg="add mod">
          <ac:chgData name="nasha smith" userId="d01e0b277f95b4d3" providerId="Windows Live" clId="Web-{0DB76202-1101-4FB0-A7C8-70F5C85E4B52}" dt="2023-01-02T20:03:03.452" v="532"/>
          <ac:picMkLst>
            <pc:docMk/>
            <pc:sldMk cId="4056098137" sldId="279"/>
            <ac:picMk id="6" creationId="{825EA28C-1AF6-5E5E-42C3-EA398259F31B}"/>
          </ac:picMkLst>
        </pc:picChg>
        <pc:picChg chg="add mod ord">
          <ac:chgData name="nasha smith" userId="d01e0b277f95b4d3" providerId="Windows Live" clId="Web-{0DB76202-1101-4FB0-A7C8-70F5C85E4B52}" dt="2023-01-02T20:03:03.452" v="532"/>
          <ac:picMkLst>
            <pc:docMk/>
            <pc:sldMk cId="4056098137" sldId="279"/>
            <ac:picMk id="7" creationId="{B4040B9C-6019-EE52-654C-572E022B70E8}"/>
          </ac:picMkLst>
        </pc:picChg>
        <pc:cxnChg chg="add del">
          <ac:chgData name="nasha smith" userId="d01e0b277f95b4d3" providerId="Windows Live" clId="Web-{0DB76202-1101-4FB0-A7C8-70F5C85E4B52}" dt="2023-01-02T20:02:22.857" v="528"/>
          <ac:cxnSpMkLst>
            <pc:docMk/>
            <pc:sldMk cId="4056098137" sldId="279"/>
            <ac:cxnSpMk id="12" creationId="{AEED5540-64E5-4258-ABA4-753F07B71B38}"/>
          </ac:cxnSpMkLst>
        </pc:cxnChg>
        <pc:cxnChg chg="add del">
          <ac:chgData name="nasha smith" userId="d01e0b277f95b4d3" providerId="Windows Live" clId="Web-{0DB76202-1101-4FB0-A7C8-70F5C85E4B52}" dt="2023-01-02T20:02:22.857" v="528"/>
          <ac:cxnSpMkLst>
            <pc:docMk/>
            <pc:sldMk cId="4056098137" sldId="279"/>
            <ac:cxnSpMk id="18" creationId="{651B3B56-501F-42FF-8534-28EF7857BD40}"/>
          </ac:cxnSpMkLst>
        </pc:cxnChg>
        <pc:cxnChg chg="add del">
          <ac:chgData name="nasha smith" userId="d01e0b277f95b4d3" providerId="Windows Live" clId="Web-{0DB76202-1101-4FB0-A7C8-70F5C85E4B52}" dt="2023-01-02T20:01:41.403" v="525"/>
          <ac:cxnSpMkLst>
            <pc:docMk/>
            <pc:sldMk cId="4056098137" sldId="279"/>
            <ac:cxnSpMk id="20" creationId="{AEED5540-64E5-4258-ABA4-753F07B71B38}"/>
          </ac:cxnSpMkLst>
        </pc:cxnChg>
        <pc:cxnChg chg="add del">
          <ac:chgData name="nasha smith" userId="d01e0b277f95b4d3" providerId="Windows Live" clId="Web-{0DB76202-1101-4FB0-A7C8-70F5C85E4B52}" dt="2023-01-02T20:01:41.403" v="525"/>
          <ac:cxnSpMkLst>
            <pc:docMk/>
            <pc:sldMk cId="4056098137" sldId="279"/>
            <ac:cxnSpMk id="23" creationId="{651B3B56-501F-42FF-8534-28EF7857BD40}"/>
          </ac:cxnSpMkLst>
        </pc:cxnChg>
        <pc:cxnChg chg="add">
          <ac:chgData name="nasha smith" userId="d01e0b277f95b4d3" providerId="Windows Live" clId="Web-{0DB76202-1101-4FB0-A7C8-70F5C85E4B52}" dt="2023-01-02T20:03:03.452" v="532"/>
          <ac:cxnSpMkLst>
            <pc:docMk/>
            <pc:sldMk cId="4056098137" sldId="279"/>
            <ac:cxnSpMk id="36" creationId="{AEED5540-64E5-4258-ABA4-753F07B71B38}"/>
          </ac:cxnSpMkLst>
        </pc:cxnChg>
        <pc:cxnChg chg="add">
          <ac:chgData name="nasha smith" userId="d01e0b277f95b4d3" providerId="Windows Live" clId="Web-{0DB76202-1101-4FB0-A7C8-70F5C85E4B52}" dt="2023-01-02T20:03:03.452" v="532"/>
          <ac:cxnSpMkLst>
            <pc:docMk/>
            <pc:sldMk cId="4056098137" sldId="279"/>
            <ac:cxnSpMk id="40" creationId="{651B3B56-501F-42FF-8534-28EF7857BD40}"/>
          </ac:cxnSpMkLst>
        </pc:cxnChg>
      </pc:sldChg>
      <pc:sldMasterChg chg="modTransition modSldLayout">
        <pc:chgData name="nasha smith" userId="d01e0b277f95b4d3" providerId="Windows Live" clId="Web-{0DB76202-1101-4FB0-A7C8-70F5C85E4B52}" dt="2023-01-02T20:19:19.010" v="566"/>
        <pc:sldMasterMkLst>
          <pc:docMk/>
          <pc:sldMasterMk cId="392929813" sldId="2147483672"/>
        </pc:sldMasterMkLst>
        <pc:sldLayoutChg chg="modTransition">
          <pc:chgData name="nasha smith" userId="d01e0b277f95b4d3" providerId="Windows Live" clId="Web-{0DB76202-1101-4FB0-A7C8-70F5C85E4B52}" dt="2023-01-02T20:19:19.010" v="566"/>
          <pc:sldLayoutMkLst>
            <pc:docMk/>
            <pc:sldMasterMk cId="392929813" sldId="2147483672"/>
            <pc:sldLayoutMk cId="917194331" sldId="2147483673"/>
          </pc:sldLayoutMkLst>
        </pc:sldLayoutChg>
        <pc:sldLayoutChg chg="modTransition">
          <pc:chgData name="nasha smith" userId="d01e0b277f95b4d3" providerId="Windows Live" clId="Web-{0DB76202-1101-4FB0-A7C8-70F5C85E4B52}" dt="2023-01-02T20:19:19.010" v="566"/>
          <pc:sldLayoutMkLst>
            <pc:docMk/>
            <pc:sldMasterMk cId="392929813" sldId="2147483672"/>
            <pc:sldLayoutMk cId="2830578510" sldId="2147483674"/>
          </pc:sldLayoutMkLst>
        </pc:sldLayoutChg>
        <pc:sldLayoutChg chg="modTransition">
          <pc:chgData name="nasha smith" userId="d01e0b277f95b4d3" providerId="Windows Live" clId="Web-{0DB76202-1101-4FB0-A7C8-70F5C85E4B52}" dt="2023-01-02T20:19:19.010" v="566"/>
          <pc:sldLayoutMkLst>
            <pc:docMk/>
            <pc:sldMasterMk cId="392929813" sldId="2147483672"/>
            <pc:sldLayoutMk cId="2740797709" sldId="2147483675"/>
          </pc:sldLayoutMkLst>
        </pc:sldLayoutChg>
        <pc:sldLayoutChg chg="modTransition">
          <pc:chgData name="nasha smith" userId="d01e0b277f95b4d3" providerId="Windows Live" clId="Web-{0DB76202-1101-4FB0-A7C8-70F5C85E4B52}" dt="2023-01-02T20:19:19.010" v="566"/>
          <pc:sldLayoutMkLst>
            <pc:docMk/>
            <pc:sldMasterMk cId="392929813" sldId="2147483672"/>
            <pc:sldLayoutMk cId="843505151" sldId="2147483676"/>
          </pc:sldLayoutMkLst>
        </pc:sldLayoutChg>
        <pc:sldLayoutChg chg="modTransition">
          <pc:chgData name="nasha smith" userId="d01e0b277f95b4d3" providerId="Windows Live" clId="Web-{0DB76202-1101-4FB0-A7C8-70F5C85E4B52}" dt="2023-01-02T20:19:19.010" v="566"/>
          <pc:sldLayoutMkLst>
            <pc:docMk/>
            <pc:sldMasterMk cId="392929813" sldId="2147483672"/>
            <pc:sldLayoutMk cId="2062013356" sldId="2147483677"/>
          </pc:sldLayoutMkLst>
        </pc:sldLayoutChg>
        <pc:sldLayoutChg chg="modTransition">
          <pc:chgData name="nasha smith" userId="d01e0b277f95b4d3" providerId="Windows Live" clId="Web-{0DB76202-1101-4FB0-A7C8-70F5C85E4B52}" dt="2023-01-02T20:19:19.010" v="566"/>
          <pc:sldLayoutMkLst>
            <pc:docMk/>
            <pc:sldMasterMk cId="392929813" sldId="2147483672"/>
            <pc:sldLayoutMk cId="2925929331" sldId="2147483678"/>
          </pc:sldLayoutMkLst>
        </pc:sldLayoutChg>
        <pc:sldLayoutChg chg="modTransition">
          <pc:chgData name="nasha smith" userId="d01e0b277f95b4d3" providerId="Windows Live" clId="Web-{0DB76202-1101-4FB0-A7C8-70F5C85E4B52}" dt="2023-01-02T20:19:19.010" v="566"/>
          <pc:sldLayoutMkLst>
            <pc:docMk/>
            <pc:sldMasterMk cId="392929813" sldId="2147483672"/>
            <pc:sldLayoutMk cId="2622836384" sldId="2147483679"/>
          </pc:sldLayoutMkLst>
        </pc:sldLayoutChg>
        <pc:sldLayoutChg chg="modTransition">
          <pc:chgData name="nasha smith" userId="d01e0b277f95b4d3" providerId="Windows Live" clId="Web-{0DB76202-1101-4FB0-A7C8-70F5C85E4B52}" dt="2023-01-02T20:19:19.010" v="566"/>
          <pc:sldLayoutMkLst>
            <pc:docMk/>
            <pc:sldMasterMk cId="392929813" sldId="2147483672"/>
            <pc:sldLayoutMk cId="2537800703" sldId="2147483680"/>
          </pc:sldLayoutMkLst>
        </pc:sldLayoutChg>
        <pc:sldLayoutChg chg="modTransition">
          <pc:chgData name="nasha smith" userId="d01e0b277f95b4d3" providerId="Windows Live" clId="Web-{0DB76202-1101-4FB0-A7C8-70F5C85E4B52}" dt="2023-01-02T20:19:19.010" v="566"/>
          <pc:sldLayoutMkLst>
            <pc:docMk/>
            <pc:sldMasterMk cId="392929813" sldId="2147483672"/>
            <pc:sldLayoutMk cId="837818455" sldId="2147483681"/>
          </pc:sldLayoutMkLst>
        </pc:sldLayoutChg>
        <pc:sldLayoutChg chg="modTransition">
          <pc:chgData name="nasha smith" userId="d01e0b277f95b4d3" providerId="Windows Live" clId="Web-{0DB76202-1101-4FB0-A7C8-70F5C85E4B52}" dt="2023-01-02T20:19:19.010" v="566"/>
          <pc:sldLayoutMkLst>
            <pc:docMk/>
            <pc:sldMasterMk cId="392929813" sldId="2147483672"/>
            <pc:sldLayoutMk cId="1068004538" sldId="2147483682"/>
          </pc:sldLayoutMkLst>
        </pc:sldLayoutChg>
        <pc:sldLayoutChg chg="modTransition">
          <pc:chgData name="nasha smith" userId="d01e0b277f95b4d3" providerId="Windows Live" clId="Web-{0DB76202-1101-4FB0-A7C8-70F5C85E4B52}" dt="2023-01-02T20:19:19.010" v="566"/>
          <pc:sldLayoutMkLst>
            <pc:docMk/>
            <pc:sldMasterMk cId="392929813" sldId="2147483672"/>
            <pc:sldLayoutMk cId="2523254954" sldId="214748368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25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9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1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0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8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1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0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9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ity103.com/background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655" y="779317"/>
            <a:ext cx="4967755" cy="701377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Georgia Pro"/>
                <a:cs typeface="Calibri Light"/>
              </a:rPr>
              <a:t>Congratulations!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6840" y="4283220"/>
            <a:ext cx="3299460" cy="1487117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Georgia Pro"/>
                <a:cs typeface="Calibri"/>
              </a:rPr>
              <a:t>Your Pool will soon be beautiful!</a:t>
            </a:r>
            <a:endParaRPr lang="en-US" sz="3600" dirty="0">
              <a:solidFill>
                <a:srgbClr val="00B0F0"/>
              </a:solidFill>
              <a:latin typeface="Georgia Pro"/>
            </a:endParaRPr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8B702B9-525F-6BA4-8AD9-188E9AE5D8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451" r="28415"/>
          <a:stretch/>
        </p:blipFill>
        <p:spPr>
          <a:xfrm>
            <a:off x="6096000" y="2520"/>
            <a:ext cx="6096000" cy="6855477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1">
            <a:extLst>
              <a:ext uri="{FF2B5EF4-FFF2-40B4-BE49-F238E27FC236}">
                <a16:creationId xmlns:a16="http://schemas.microsoft.com/office/drawing/2014/main" id="{BD448671-C650-F98D-3B57-FF1CD79D5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6" b="12576"/>
          <a:stretch/>
        </p:blipFill>
        <p:spPr>
          <a:xfrm>
            <a:off x="6476693" y="558685"/>
            <a:ext cx="5211652" cy="5211652"/>
          </a:xfrm>
          <a:custGeom>
            <a:avLst/>
            <a:gdLst/>
            <a:ahLst/>
            <a:cxnLst/>
            <a:rect l="l" t="t" r="r" b="b"/>
            <a:pathLst>
              <a:path w="4629606" h="4629606">
                <a:moveTo>
                  <a:pt x="2314803" y="0"/>
                </a:moveTo>
                <a:cubicBezTo>
                  <a:pt x="3593233" y="0"/>
                  <a:pt x="4629606" y="1036373"/>
                  <a:pt x="4629606" y="2314803"/>
                </a:cubicBezTo>
                <a:cubicBezTo>
                  <a:pt x="4629606" y="3593233"/>
                  <a:pt x="3593233" y="4629606"/>
                  <a:pt x="2314803" y="4629606"/>
                </a:cubicBezTo>
                <a:cubicBezTo>
                  <a:pt x="1036373" y="4629606"/>
                  <a:pt x="0" y="3593233"/>
                  <a:pt x="0" y="2314803"/>
                </a:cubicBezTo>
                <a:cubicBezTo>
                  <a:pt x="0" y="1036373"/>
                  <a:pt x="1036373" y="0"/>
                  <a:pt x="2314803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BC0F7-C454-DC65-B9C3-FE853793C62F}"/>
              </a:ext>
            </a:extLst>
          </p:cNvPr>
          <p:cNvSpPr txBox="1"/>
          <p:nvPr/>
        </p:nvSpPr>
        <p:spPr>
          <a:xfrm>
            <a:off x="2805544" y="779318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45EDC8-A188-477F-3E6B-DC2CED145CEF}"/>
              </a:ext>
            </a:extLst>
          </p:cNvPr>
          <p:cNvSpPr txBox="1"/>
          <p:nvPr/>
        </p:nvSpPr>
        <p:spPr>
          <a:xfrm>
            <a:off x="9889767" y="6657942"/>
            <a:ext cx="2302233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" name="Picture 6" descr="A picture containing text, sky, outdoor, truck&#10;&#10;Description automatically generated">
            <a:extLst>
              <a:ext uri="{FF2B5EF4-FFF2-40B4-BE49-F238E27FC236}">
                <a16:creationId xmlns:a16="http://schemas.microsoft.com/office/drawing/2014/main" id="{4C6A3952-D38E-7BED-376F-88AAB7776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676400" y="1710187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5B66-6828-4744-E761-0531489F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>
                <a:latin typeface="Georgia Pro"/>
              </a:rPr>
              <a:t>Once the pool is empty, we will start the demo  - removing any air pockets and all soft spots on surface and prepping the tile</a:t>
            </a: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2DDC1950-173C-8248-1B8C-258D8142B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714" y="2572199"/>
            <a:ext cx="3578704" cy="2676884"/>
          </a:xfrm>
        </p:spPr>
      </p:pic>
    </p:spTree>
    <p:extLst>
      <p:ext uri="{BB962C8B-B14F-4D97-AF65-F5344CB8AC3E}">
        <p14:creationId xmlns:p14="http://schemas.microsoft.com/office/powerpoint/2010/main" val="78154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C25CE-DC38-7154-54D4-674B26A0A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1406387"/>
            <a:ext cx="3936275" cy="22313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1800">
                <a:latin typeface="Georgia Pro"/>
              </a:rPr>
              <a:t>We will install the new tile and add the inlay tile to the raised areas</a:t>
            </a:r>
            <a:br>
              <a:rPr lang="en-US" sz="1800">
                <a:latin typeface="Georgia Pro"/>
              </a:rPr>
            </a:br>
            <a:r>
              <a:rPr lang="en-US" sz="1800">
                <a:latin typeface="Georgia Pro"/>
              </a:rPr>
              <a:t>We will also collect 2nd deposit at this time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ree, outdoor, ground, skating&#10;&#10;Description automatically generated">
            <a:extLst>
              <a:ext uri="{FF2B5EF4-FFF2-40B4-BE49-F238E27FC236}">
                <a16:creationId xmlns:a16="http://schemas.microsoft.com/office/drawing/2014/main" id="{B4E2E058-68A9-EC86-3220-5EAFFE3C2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253" r="24747"/>
          <a:stretch/>
        </p:blipFill>
        <p:spPr>
          <a:xfrm>
            <a:off x="6858000" y="1143001"/>
            <a:ext cx="4572000" cy="45720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15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E7218290-08E7-4AB8-8549-F625B01F0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34F81-64E0-AD4C-5978-AFD9F6978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762001"/>
            <a:ext cx="5008696" cy="289504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200">
                <a:latin typeface="Georgia Pro"/>
              </a:rPr>
              <a:t>Next the bond coat will be applied</a:t>
            </a:r>
          </a:p>
        </p:txBody>
      </p: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6E7A9AEA-E2BB-59F0-8705-5483626A2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6524946" y="1200461"/>
            <a:ext cx="4629606" cy="4629606"/>
          </a:xfrm>
          <a:custGeom>
            <a:avLst/>
            <a:gdLst/>
            <a:ahLst/>
            <a:cxnLst/>
            <a:rect l="l" t="t" r="r" b="b"/>
            <a:pathLst>
              <a:path w="4629606" h="4629606">
                <a:moveTo>
                  <a:pt x="2314803" y="0"/>
                </a:moveTo>
                <a:cubicBezTo>
                  <a:pt x="3593233" y="0"/>
                  <a:pt x="4629606" y="1036373"/>
                  <a:pt x="4629606" y="2314803"/>
                </a:cubicBezTo>
                <a:cubicBezTo>
                  <a:pt x="4629606" y="3593233"/>
                  <a:pt x="3593233" y="4629606"/>
                  <a:pt x="2314803" y="4629606"/>
                </a:cubicBezTo>
                <a:cubicBezTo>
                  <a:pt x="1036373" y="4629606"/>
                  <a:pt x="0" y="3593233"/>
                  <a:pt x="0" y="2314803"/>
                </a:cubicBezTo>
                <a:cubicBezTo>
                  <a:pt x="0" y="1036373"/>
                  <a:pt x="1036373" y="0"/>
                  <a:pt x="231480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107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6EE17F1-6A7B-4866-9463-8932E9C1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Oval 32">
            <a:extLst>
              <a:ext uri="{FF2B5EF4-FFF2-40B4-BE49-F238E27FC236}">
                <a16:creationId xmlns:a16="http://schemas.microsoft.com/office/drawing/2014/main" id="{5C3A0317-07C5-421D-8353-23737ABD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BCBC9-09DC-F837-E4E0-C8298A27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66" y="2393397"/>
            <a:ext cx="3829433" cy="12443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200">
                <a:latin typeface="Georgia Pro"/>
              </a:rPr>
              <a:t>Now it's time to apply the new surface!</a:t>
            </a:r>
          </a:p>
        </p:txBody>
      </p:sp>
      <p:pic>
        <p:nvPicPr>
          <p:cNvPr id="8" name="Picture 9" descr="A picture containing outdoor, people&#10;&#10;Description automatically generated">
            <a:extLst>
              <a:ext uri="{FF2B5EF4-FFF2-40B4-BE49-F238E27FC236}">
                <a16:creationId xmlns:a16="http://schemas.microsoft.com/office/drawing/2014/main" id="{B06BF2AE-5101-B7C5-88B1-EDF98B337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b="25034"/>
          <a:stretch/>
        </p:blipFill>
        <p:spPr>
          <a:xfrm>
            <a:off x="6096000" y="3430571"/>
            <a:ext cx="6096000" cy="3427429"/>
          </a:xfrm>
          <a:prstGeom prst="rect">
            <a:avLst/>
          </a:prstGeom>
        </p:spPr>
      </p:pic>
      <p:pic>
        <p:nvPicPr>
          <p:cNvPr id="7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8EA90BF-DBFC-3A75-39B6-706452E37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9563" b="15237"/>
          <a:stretch/>
        </p:blipFill>
        <p:spPr>
          <a:xfrm>
            <a:off x="6096000" y="-1"/>
            <a:ext cx="6096000" cy="3438144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33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9C71E-FAB2-F386-AD24-7A7C39FC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47481"/>
            <a:ext cx="4244341" cy="25329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latin typeface="Georgia Pro"/>
              </a:rPr>
              <a:t>Time to fill the pool</a:t>
            </a:r>
          </a:p>
        </p:txBody>
      </p:sp>
      <p:pic>
        <p:nvPicPr>
          <p:cNvPr id="4" name="Picture 4" descr="A picture containing text, sport, water sport, swimming&#10;&#10;Description automatically generated">
            <a:extLst>
              <a:ext uri="{FF2B5EF4-FFF2-40B4-BE49-F238E27FC236}">
                <a16:creationId xmlns:a16="http://schemas.microsoft.com/office/drawing/2014/main" id="{A618AA03-D539-6A06-E40E-9399A1552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04" r="15248" b="-2"/>
          <a:stretch/>
        </p:blipFill>
        <p:spPr>
          <a:xfrm>
            <a:off x="5921903" y="770488"/>
            <a:ext cx="5360306" cy="5619098"/>
          </a:xfrm>
          <a:custGeom>
            <a:avLst/>
            <a:gdLst/>
            <a:ahLst/>
            <a:cxnLst/>
            <a:rect l="l" t="t" r="r" b="b"/>
            <a:pathLst>
              <a:path w="5360306" h="5360306">
                <a:moveTo>
                  <a:pt x="2680153" y="0"/>
                </a:moveTo>
                <a:cubicBezTo>
                  <a:pt x="4160361" y="0"/>
                  <a:pt x="5360306" y="1199945"/>
                  <a:pt x="5360306" y="2680153"/>
                </a:cubicBezTo>
                <a:cubicBezTo>
                  <a:pt x="5360306" y="4160361"/>
                  <a:pt x="4160361" y="5360306"/>
                  <a:pt x="2680153" y="5360306"/>
                </a:cubicBezTo>
                <a:cubicBezTo>
                  <a:pt x="1199945" y="5360306"/>
                  <a:pt x="0" y="4160361"/>
                  <a:pt x="0" y="2680153"/>
                </a:cubicBezTo>
                <a:cubicBezTo>
                  <a:pt x="0" y="1199945"/>
                  <a:pt x="1199945" y="0"/>
                  <a:pt x="2680153" y="0"/>
                </a:cubicBez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4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0" name="Rectangle 66">
            <a:extLst>
              <a:ext uri="{FF2B5EF4-FFF2-40B4-BE49-F238E27FC236}">
                <a16:creationId xmlns:a16="http://schemas.microsoft.com/office/drawing/2014/main" id="{055BEBF3-DFCD-47AA-B145-ADA107FAA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E1E1A-0EE4-E7AE-3BFB-4A48C538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91" y="-143774"/>
            <a:ext cx="5319622" cy="395362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latin typeface="Georgia Pro"/>
              </a:rPr>
              <a:t>Once your pool is filled  - we will collect 3</a:t>
            </a:r>
            <a:r>
              <a:rPr lang="en-US" sz="2400" baseline="30000" dirty="0">
                <a:latin typeface="Georgia Pro"/>
              </a:rPr>
              <a:t>rd</a:t>
            </a:r>
            <a:r>
              <a:rPr lang="en-US" sz="2400" dirty="0">
                <a:latin typeface="Georgia Pro"/>
              </a:rPr>
              <a:t> and final deposit and weekly aftercare will begin </a:t>
            </a:r>
            <a:br>
              <a:rPr lang="en-US" sz="2400" dirty="0">
                <a:latin typeface="Georgia Pro"/>
              </a:rPr>
            </a:br>
            <a:endParaRPr lang="en-US" sz="2400" dirty="0">
              <a:latin typeface="Georgia Pro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D162F1B-7E1A-EB13-F96F-F063A3046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9" r="11041"/>
          <a:stretch/>
        </p:blipFill>
        <p:spPr>
          <a:xfrm>
            <a:off x="7901356" y="762000"/>
            <a:ext cx="2479901" cy="2479901"/>
          </a:xfrm>
          <a:prstGeom prst="rect">
            <a:avLst/>
          </a:prstGeom>
        </p:spPr>
      </p:pic>
      <p:pic>
        <p:nvPicPr>
          <p:cNvPr id="6" name="Picture 6" descr="A roll of toilet paper&#10;&#10;Description automatically generated">
            <a:extLst>
              <a:ext uri="{FF2B5EF4-FFF2-40B4-BE49-F238E27FC236}">
                <a16:creationId xmlns:a16="http://schemas.microsoft.com/office/drawing/2014/main" id="{26D5A00E-38D9-169C-A53F-488FDD808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39332" y="3563634"/>
            <a:ext cx="3002805" cy="2532366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AC8A85F-EF6B-B70F-4605-73BF43472FAE}"/>
              </a:ext>
            </a:extLst>
          </p:cNvPr>
          <p:cNvSpPr txBox="1"/>
          <p:nvPr/>
        </p:nvSpPr>
        <p:spPr>
          <a:xfrm>
            <a:off x="1143653" y="4213547"/>
            <a:ext cx="40484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Georgia Pro"/>
              </a:rPr>
              <a:t>Your new return jets will be installed </a:t>
            </a:r>
            <a:r>
              <a:rPr lang="en-US" sz="2400" b="1">
                <a:latin typeface="Georgia Pro"/>
              </a:rPr>
              <a:t>during aftercare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887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71648-1916-5FF5-E6B0-5CD0C72F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47481"/>
            <a:ext cx="4244341" cy="25329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1800"/>
              <a:t>Once the final deposit has been collected you will be emailed your paid invoice, water form and information regarding your aftercare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50891-5CD0-CDE0-1E51-C27144B4B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36" r="3965" b="2"/>
          <a:stretch/>
        </p:blipFill>
        <p:spPr>
          <a:xfrm>
            <a:off x="5979412" y="756110"/>
            <a:ext cx="5360306" cy="5360306"/>
          </a:xfrm>
          <a:custGeom>
            <a:avLst/>
            <a:gdLst/>
            <a:ahLst/>
            <a:cxnLst/>
            <a:rect l="l" t="t" r="r" b="b"/>
            <a:pathLst>
              <a:path w="5360306" h="5360306">
                <a:moveTo>
                  <a:pt x="2680153" y="0"/>
                </a:moveTo>
                <a:cubicBezTo>
                  <a:pt x="4160361" y="0"/>
                  <a:pt x="5360306" y="1199945"/>
                  <a:pt x="5360306" y="2680153"/>
                </a:cubicBezTo>
                <a:cubicBezTo>
                  <a:pt x="5360306" y="4160361"/>
                  <a:pt x="4160361" y="5360306"/>
                  <a:pt x="2680153" y="5360306"/>
                </a:cubicBezTo>
                <a:cubicBezTo>
                  <a:pt x="1199945" y="5360306"/>
                  <a:pt x="0" y="4160361"/>
                  <a:pt x="0" y="2680153"/>
                </a:cubicBezTo>
                <a:cubicBezTo>
                  <a:pt x="0" y="1199945"/>
                  <a:pt x="1199945" y="0"/>
                  <a:pt x="2680153" y="0"/>
                </a:cubicBezTo>
                <a:close/>
              </a:path>
            </a:pathLst>
          </a:cu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1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218290-08E7-4AB8-8549-F625B01F0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EC012E-A8E7-1800-C83B-5DE9758CB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762001"/>
            <a:ext cx="7941677" cy="954099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br>
              <a:rPr lang="en-US" sz="1100" dirty="0">
                <a:latin typeface="Georgia Pro"/>
              </a:rPr>
            </a:br>
            <a:endParaRPr lang="en-US" sz="1100">
              <a:latin typeface="Georgia Pro"/>
            </a:endParaRPr>
          </a:p>
          <a:p>
            <a:pPr>
              <a:lnSpc>
                <a:spcPct val="110000"/>
              </a:lnSpc>
            </a:pPr>
            <a:br>
              <a:rPr lang="en-US" sz="1100" dirty="0"/>
            </a:br>
            <a:endParaRPr lang="en-US" sz="1100"/>
          </a:p>
          <a:p>
            <a:pPr algn="ctr">
              <a:lnSpc>
                <a:spcPct val="110000"/>
              </a:lnSpc>
            </a:pPr>
            <a:r>
              <a:rPr lang="en-US" sz="3600" dirty="0">
                <a:solidFill>
                  <a:srgbClr val="0070C0"/>
                </a:solidFill>
                <a:latin typeface="Georgia Pro"/>
              </a:rPr>
              <a:t>During Aftercare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33384-2C5F-BE09-3FDD-4ED675F85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113" y="1842754"/>
            <a:ext cx="6679133" cy="4238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endParaRPr lang="en-US" sz="2400" b="1" dirty="0">
              <a:solidFill>
                <a:srgbClr val="FF0000"/>
              </a:solidFill>
              <a:latin typeface="Georgia Pro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Georgia Pro"/>
              </a:rPr>
              <a:t>In order for your new surface to cure correctly please follow these recommendations</a:t>
            </a:r>
            <a:endParaRPr lang="en-US">
              <a:latin typeface="Trade Gothic Next Light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Georgia Pro"/>
              </a:rPr>
              <a:t>* Do Not put a vacuum in the pool</a:t>
            </a:r>
            <a:endParaRPr lang="en-US"/>
          </a:p>
          <a:p>
            <a:pPr>
              <a:lnSpc>
                <a:spcPct val="120000"/>
              </a:lnSpc>
            </a:pPr>
            <a:r>
              <a:rPr lang="en-US" dirty="0">
                <a:latin typeface="Georgia Pro"/>
              </a:rPr>
              <a:t>* Do Not turn on your heater</a:t>
            </a:r>
            <a:endParaRPr lang="en-US">
              <a:latin typeface="Georgia Pro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Georgia Pro"/>
              </a:rPr>
              <a:t>* Do Not add salt for a salt system</a:t>
            </a:r>
            <a:endParaRPr lang="en-US">
              <a:latin typeface="Georgia Pro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Georgia Pro"/>
              </a:rPr>
              <a:t>* Do let your aftercare technician know if you want to swim during aftercare</a:t>
            </a:r>
            <a:endParaRPr lang="en-US">
              <a:latin typeface="Georgia Pro"/>
            </a:endParaRPr>
          </a:p>
        </p:txBody>
      </p:sp>
      <p:pic>
        <p:nvPicPr>
          <p:cNvPr id="4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FF8DDC-F176-C732-CC5E-E06692DED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02"/>
          <a:stretch/>
        </p:blipFill>
        <p:spPr>
          <a:xfrm>
            <a:off x="601475" y="2120612"/>
            <a:ext cx="3551305" cy="3551305"/>
          </a:xfrm>
          <a:custGeom>
            <a:avLst/>
            <a:gdLst/>
            <a:ahLst/>
            <a:cxnLst/>
            <a:rect l="l" t="t" r="r" b="b"/>
            <a:pathLst>
              <a:path w="4629606" h="4629606">
                <a:moveTo>
                  <a:pt x="2314803" y="0"/>
                </a:moveTo>
                <a:cubicBezTo>
                  <a:pt x="3593233" y="0"/>
                  <a:pt x="4629606" y="1036373"/>
                  <a:pt x="4629606" y="2314803"/>
                </a:cubicBezTo>
                <a:cubicBezTo>
                  <a:pt x="4629606" y="3593233"/>
                  <a:pt x="3593233" y="4629606"/>
                  <a:pt x="2314803" y="4629606"/>
                </a:cubicBezTo>
                <a:cubicBezTo>
                  <a:pt x="1036373" y="4629606"/>
                  <a:pt x="0" y="3593233"/>
                  <a:pt x="0" y="2314803"/>
                </a:cubicBezTo>
                <a:cubicBezTo>
                  <a:pt x="0" y="1036373"/>
                  <a:pt x="1036373" y="0"/>
                  <a:pt x="231480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432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92DC-D113-192D-99DF-39C0906B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Georgia Pro"/>
              </a:rPr>
              <a:t>Enjoy your new pool!!!!</a:t>
            </a:r>
          </a:p>
        </p:txBody>
      </p:sp>
      <p:pic>
        <p:nvPicPr>
          <p:cNvPr id="4" name="Picture 4" descr="A picture containing outdoor, water, pool, swimming&#10;&#10;Description automatically generated">
            <a:extLst>
              <a:ext uri="{FF2B5EF4-FFF2-40B4-BE49-F238E27FC236}">
                <a16:creationId xmlns:a16="http://schemas.microsoft.com/office/drawing/2014/main" id="{9E4B2DE1-E2CB-5848-E0D7-A5FB7962C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305" y="2199736"/>
            <a:ext cx="2857500" cy="3810000"/>
          </a:xfrm>
        </p:spPr>
      </p:pic>
      <p:pic>
        <p:nvPicPr>
          <p:cNvPr id="5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94B84FFB-CA7C-F36E-B677-FAB524732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853" y="2347823"/>
            <a:ext cx="2743200" cy="3657600"/>
          </a:xfrm>
          <a:prstGeom prst="rect">
            <a:avLst/>
          </a:prstGeom>
        </p:spPr>
      </p:pic>
      <p:pic>
        <p:nvPicPr>
          <p:cNvPr id="6" name="Picture 6" descr="A picture containing water, outdoor, pool, resort&#10;&#10;Description automatically generated">
            <a:extLst>
              <a:ext uri="{FF2B5EF4-FFF2-40B4-BE49-F238E27FC236}">
                <a16:creationId xmlns:a16="http://schemas.microsoft.com/office/drawing/2014/main" id="{A37656FB-BB3A-1C67-AEE6-34BF03FC4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287" y="2462842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11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9E84D589-DB78-4C65-8F05-D57F4BA62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E1B24282-1EA9-427A-AD52-2414F3058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Oval 17">
            <a:extLst>
              <a:ext uri="{FF2B5EF4-FFF2-40B4-BE49-F238E27FC236}">
                <a16:creationId xmlns:a16="http://schemas.microsoft.com/office/drawing/2014/main" id="{5C3A0317-07C5-421D-8353-23737ABD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8EF088-C5CE-63AE-8DA1-6EEAA1077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0"/>
            <a:ext cx="3827417" cy="13517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1800">
                <a:latin typeface="Georgia Pro"/>
              </a:rPr>
              <a:t>Extras – Sun shelf addition</a:t>
            </a:r>
            <a:br>
              <a:rPr lang="en-US" sz="1800">
                <a:latin typeface="Georgia Pro"/>
              </a:rPr>
            </a:br>
            <a:r>
              <a:rPr lang="en-US" sz="1800">
                <a:latin typeface="Georgia Pro"/>
              </a:rPr>
              <a:t>Bench addition</a:t>
            </a:r>
            <a:br>
              <a:rPr lang="en-US" sz="1800">
                <a:latin typeface="Georgia Pro"/>
              </a:rPr>
            </a:br>
            <a:r>
              <a:rPr lang="en-US" sz="1800">
                <a:latin typeface="Georgia Pro"/>
              </a:rPr>
              <a:t>Crack repairs</a:t>
            </a:r>
          </a:p>
        </p:txBody>
      </p:sp>
      <p:pic>
        <p:nvPicPr>
          <p:cNvPr id="5" name="Picture 5" descr="A picture containing tree, outdoor, ground, park&#10;&#10;Description automatically generated">
            <a:extLst>
              <a:ext uri="{FF2B5EF4-FFF2-40B4-BE49-F238E27FC236}">
                <a16:creationId xmlns:a16="http://schemas.microsoft.com/office/drawing/2014/main" id="{113B8A00-80FB-FD71-2AC5-B9052D4D7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6640" r="16665" b="2"/>
          <a:stretch/>
        </p:blipFill>
        <p:spPr>
          <a:xfrm>
            <a:off x="6096000" y="1582"/>
            <a:ext cx="3048000" cy="3427429"/>
          </a:xfrm>
          <a:prstGeom prst="rect">
            <a:avLst/>
          </a:prstGeom>
        </p:spPr>
      </p:pic>
      <p:pic>
        <p:nvPicPr>
          <p:cNvPr id="7" name="Picture 7" descr="A picture containing text, building, outdoor, concrete&#10;&#10;Description automatically generated">
            <a:extLst>
              <a:ext uri="{FF2B5EF4-FFF2-40B4-BE49-F238E27FC236}">
                <a16:creationId xmlns:a16="http://schemas.microsoft.com/office/drawing/2014/main" id="{2D9CDA2F-654C-2AAD-EE49-20F9A7E17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8" r="28982" b="1"/>
          <a:stretch/>
        </p:blipFill>
        <p:spPr>
          <a:xfrm>
            <a:off x="9144001" y="-2346"/>
            <a:ext cx="3048000" cy="343135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DF46916-CEC8-F2DF-E6CA-C44771BB92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15322"/>
          <a:stretch/>
        </p:blipFill>
        <p:spPr>
          <a:xfrm rot="5400000">
            <a:off x="5899339" y="3624864"/>
            <a:ext cx="3441322" cy="3048000"/>
          </a:xfrm>
          <a:prstGeom prst="rect">
            <a:avLst/>
          </a:prstGeom>
        </p:spPr>
      </p:pic>
      <p:pic>
        <p:nvPicPr>
          <p:cNvPr id="4" name="Picture 4" descr="A picture containing outdoor, ground, ramp&#10;&#10;Description automatically generated">
            <a:extLst>
              <a:ext uri="{FF2B5EF4-FFF2-40B4-BE49-F238E27FC236}">
                <a16:creationId xmlns:a16="http://schemas.microsoft.com/office/drawing/2014/main" id="{46FFE4E1-A4E6-81B1-C681-2A45D8601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3508"/>
          <a:stretch/>
        </p:blipFill>
        <p:spPr>
          <a:xfrm>
            <a:off x="9144001" y="3428203"/>
            <a:ext cx="3048000" cy="343801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832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E3D1C-6067-BDB0-2133-27E71980D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6" y="205106"/>
            <a:ext cx="5207286" cy="1698645"/>
          </a:xfrm>
        </p:spPr>
        <p:txBody>
          <a:bodyPr/>
          <a:lstStyle/>
          <a:p>
            <a:pPr algn="ctr"/>
            <a:r>
              <a:rPr lang="en-US" sz="2800" dirty="0">
                <a:highlight>
                  <a:srgbClr val="FF0000"/>
                </a:highlight>
                <a:latin typeface="Georgia" panose="02040502050405020303" pitchFamily="18" charset="0"/>
              </a:rPr>
              <a:t>Tips for having a successful Renovation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A3E1E-C9E5-78C5-851E-37812F367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666" y="2023673"/>
            <a:ext cx="4512039" cy="407232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arenR"/>
            </a:pPr>
            <a:r>
              <a:rPr lang="en-US" sz="2000" dirty="0"/>
              <a:t>If possible, have the pool full and the water clear before we begin</a:t>
            </a:r>
          </a:p>
          <a:p>
            <a:pPr marL="342900" indent="-342900">
              <a:buAutoNum type="arabicParenR"/>
            </a:pPr>
            <a:r>
              <a:rPr lang="en-US" sz="2000" dirty="0"/>
              <a:t>Ensure your pump and filter are in good working order and the filter is clean</a:t>
            </a:r>
          </a:p>
          <a:p>
            <a:pPr marL="342900" indent="-342900">
              <a:buAutoNum type="arabicParenR"/>
            </a:pPr>
            <a:r>
              <a:rPr lang="en-US" sz="2000" dirty="0"/>
              <a:t>Cover or remove items from construction area</a:t>
            </a:r>
          </a:p>
          <a:p>
            <a:pPr marL="342900" indent="-342900">
              <a:buAutoNum type="arabicParenR"/>
            </a:pPr>
            <a:r>
              <a:rPr lang="en-US" sz="2000" dirty="0"/>
              <a:t>Have a person available to monitor water level when filling pool after renovation is complete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0EF66-0CC5-CA3A-FA3B-813FF3C53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57"/>
          <a:stretch/>
        </p:blipFill>
        <p:spPr>
          <a:xfrm>
            <a:off x="5941161" y="609841"/>
            <a:ext cx="5207286" cy="462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7A0FB-EB47-C1E3-F615-EB46583B3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027" y="1147481"/>
            <a:ext cx="3985846" cy="25329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>
                <a:latin typeface="Georgia Pro"/>
              </a:rPr>
              <a:t>More Extras – Equipment upgrade and heater installs</a:t>
            </a:r>
          </a:p>
        </p:txBody>
      </p:sp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4040B9C-6019-EE52-654C-572E022B7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26" r="12793"/>
          <a:stretch/>
        </p:blipFill>
        <p:spPr>
          <a:xfrm>
            <a:off x="6098326" y="10"/>
            <a:ext cx="3051081" cy="3426605"/>
          </a:xfrm>
          <a:prstGeom prst="rect">
            <a:avLst/>
          </a:prstGeom>
        </p:spPr>
      </p:pic>
      <p:pic>
        <p:nvPicPr>
          <p:cNvPr id="6" name="Picture 6" descr="A picture containing text, indoor, appliance, kitchen appliance&#10;&#10;Description automatically generated">
            <a:extLst>
              <a:ext uri="{FF2B5EF4-FFF2-40B4-BE49-F238E27FC236}">
                <a16:creationId xmlns:a16="http://schemas.microsoft.com/office/drawing/2014/main" id="{825EA28C-1AF6-5E5E-42C3-EA398259F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05" r="20428" b="-4"/>
          <a:stretch/>
        </p:blipFill>
        <p:spPr>
          <a:xfrm>
            <a:off x="6098327" y="3415073"/>
            <a:ext cx="3051081" cy="344292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594650B-52AF-7C10-783A-C57640C310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48" r="16024"/>
          <a:stretch/>
        </p:blipFill>
        <p:spPr>
          <a:xfrm>
            <a:off x="9148654" y="10"/>
            <a:ext cx="3041678" cy="342899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B6003E8-3DDE-A175-6722-58EA219CFA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8" r="7022" b="-4"/>
          <a:stretch/>
        </p:blipFill>
        <p:spPr>
          <a:xfrm>
            <a:off x="9148654" y="3417468"/>
            <a:ext cx="3041678" cy="3440532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2037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09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CC60-356F-93BF-01FC-BF8C54004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Georgia Pro"/>
              </a:rPr>
              <a:t>Before and After</a:t>
            </a:r>
            <a:endParaRPr lang="en-US"/>
          </a:p>
        </p:txBody>
      </p:sp>
      <p:pic>
        <p:nvPicPr>
          <p:cNvPr id="4" name="Picture 4" descr="A picture containing pool, swimming&#10;&#10;Description automatically generated">
            <a:extLst>
              <a:ext uri="{FF2B5EF4-FFF2-40B4-BE49-F238E27FC236}">
                <a16:creationId xmlns:a16="http://schemas.microsoft.com/office/drawing/2014/main" id="{E99B616B-04FF-D8CD-6DA1-5DB0B971E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8670" y="2314755"/>
            <a:ext cx="5080000" cy="3810000"/>
          </a:xfrm>
        </p:spPr>
      </p:pic>
      <p:pic>
        <p:nvPicPr>
          <p:cNvPr id="5" name="Picture 5" descr="A picture containing ground, concrete, cement, dirty&#10;&#10;Description automatically generated">
            <a:extLst>
              <a:ext uri="{FF2B5EF4-FFF2-40B4-BE49-F238E27FC236}">
                <a16:creationId xmlns:a16="http://schemas.microsoft.com/office/drawing/2014/main" id="{EBF33CF7-A799-E6A5-C531-38D8B8035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16" y="2357169"/>
            <a:ext cx="5086708" cy="37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7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7AB7A-1D47-ADBB-D8B3-A8FD8458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Georgia Pro"/>
              </a:rPr>
              <a:t>Before and After</a:t>
            </a:r>
            <a:endParaRPr lang="en-US"/>
          </a:p>
        </p:txBody>
      </p:sp>
      <p:pic>
        <p:nvPicPr>
          <p:cNvPr id="13" name="Picture 13" descr="A picture containing outdoor&#10;&#10;Description automatically generated">
            <a:extLst>
              <a:ext uri="{FF2B5EF4-FFF2-40B4-BE49-F238E27FC236}">
                <a16:creationId xmlns:a16="http://schemas.microsoft.com/office/drawing/2014/main" id="{D8C0BCE9-4CFC-A0A4-7BEB-A51AA660B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8909" y="1897812"/>
            <a:ext cx="3274443" cy="4356339"/>
          </a:xfrm>
        </p:spPr>
      </p:pic>
      <p:pic>
        <p:nvPicPr>
          <p:cNvPr id="14" name="Picture 14" descr="A picture containing several&#10;&#10;Description automatically generated">
            <a:extLst>
              <a:ext uri="{FF2B5EF4-FFF2-40B4-BE49-F238E27FC236}">
                <a16:creationId xmlns:a16="http://schemas.microsoft.com/office/drawing/2014/main" id="{54EE2A84-E298-A99A-092B-E08A38DE5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723" y="1968341"/>
            <a:ext cx="4540368" cy="417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3BF5-8BF6-8AB7-1113-9325E0224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eorgia Pro" panose="02040502050405020303" pitchFamily="18" charset="0"/>
              </a:rPr>
              <a:t>Before and after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FCAC8B-9D13-F0DC-763E-F381591B21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429669"/>
            <a:ext cx="4495800" cy="33718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F41E4E-0BE5-0C7A-449E-B575915ECF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30338" y="2429669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0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649DC-B75F-9F34-5030-623BE454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671634"/>
            <a:ext cx="9238434" cy="1058842"/>
          </a:xfrm>
        </p:spPr>
        <p:txBody>
          <a:bodyPr/>
          <a:lstStyle/>
          <a:p>
            <a:pPr algn="ctr"/>
            <a:r>
              <a:rPr lang="en-US">
                <a:latin typeface="Georgia Pro"/>
              </a:rPr>
              <a:t>More pool renovations by Coastal Pool Renovations</a:t>
            </a:r>
            <a:endParaRPr lang="en-US"/>
          </a:p>
        </p:txBody>
      </p:sp>
      <p:pic>
        <p:nvPicPr>
          <p:cNvPr id="7" name="Picture 7" descr="A picture containing outdoor, ground, blue, paving&#10;&#10;Description automatically generated">
            <a:extLst>
              <a:ext uri="{FF2B5EF4-FFF2-40B4-BE49-F238E27FC236}">
                <a16:creationId xmlns:a16="http://schemas.microsoft.com/office/drawing/2014/main" id="{2471164A-0F48-DD19-3D6C-D9C770F3E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6028" y="1768415"/>
            <a:ext cx="2822756" cy="2142227"/>
          </a:xfrm>
        </p:spPr>
      </p:pic>
      <p:pic>
        <p:nvPicPr>
          <p:cNvPr id="8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79AA0189-82AD-6C13-26D3-0612470BE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551" y="1897092"/>
            <a:ext cx="2743200" cy="2057400"/>
          </a:xfrm>
          <a:prstGeom prst="rect">
            <a:avLst/>
          </a:prstGeom>
        </p:spPr>
      </p:pic>
      <p:pic>
        <p:nvPicPr>
          <p:cNvPr id="9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39773DEE-3BE3-8F0B-4A5D-400F5C500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67286" y="2033678"/>
            <a:ext cx="2585050" cy="1971136"/>
          </a:xfrm>
          <a:prstGeom prst="rect">
            <a:avLst/>
          </a:prstGeom>
        </p:spPr>
      </p:pic>
      <p:pic>
        <p:nvPicPr>
          <p:cNvPr id="10" name="Picture 10" descr="A picture containing water, outdoor, pool, blue&#10;&#10;Description automatically generated">
            <a:extLst>
              <a:ext uri="{FF2B5EF4-FFF2-40B4-BE49-F238E27FC236}">
                <a16:creationId xmlns:a16="http://schemas.microsoft.com/office/drawing/2014/main" id="{9C700660-1107-C42E-7682-0AA454B52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551" y="4039319"/>
            <a:ext cx="2743200" cy="2057400"/>
          </a:xfrm>
          <a:prstGeom prst="rect">
            <a:avLst/>
          </a:prstGeom>
        </p:spPr>
      </p:pic>
      <p:pic>
        <p:nvPicPr>
          <p:cNvPr id="11" name="Picture 11" descr="A picture containing outdoor, pool, blue&#10;&#10;Description automatically generated">
            <a:extLst>
              <a:ext uri="{FF2B5EF4-FFF2-40B4-BE49-F238E27FC236}">
                <a16:creationId xmlns:a16="http://schemas.microsoft.com/office/drawing/2014/main" id="{BB7ADEB0-F77A-C8A9-85E1-9F8DD6DE6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834" y="3953055"/>
            <a:ext cx="2743200" cy="2229927"/>
          </a:xfrm>
          <a:prstGeom prst="rect">
            <a:avLst/>
          </a:prstGeom>
        </p:spPr>
      </p:pic>
      <p:pic>
        <p:nvPicPr>
          <p:cNvPr id="12" name="Picture 12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2130E5FA-183A-61B7-5135-B69F701FF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301" y="1718095"/>
            <a:ext cx="1955321" cy="2616679"/>
          </a:xfrm>
          <a:prstGeom prst="rect">
            <a:avLst/>
          </a:prstGeom>
        </p:spPr>
      </p:pic>
      <p:pic>
        <p:nvPicPr>
          <p:cNvPr id="13" name="Picture 13" descr="A picture containing outdoor, pool, swimming, bathtub&#10;&#10;Description automatically generated">
            <a:extLst>
              <a:ext uri="{FF2B5EF4-FFF2-40B4-BE49-F238E27FC236}">
                <a16:creationId xmlns:a16="http://schemas.microsoft.com/office/drawing/2014/main" id="{69AB48E5-D285-F4D6-700D-D01559DD4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5419" y="4341244"/>
            <a:ext cx="2455653" cy="1841740"/>
          </a:xfrm>
          <a:prstGeom prst="rect">
            <a:avLst/>
          </a:prstGeom>
        </p:spPr>
      </p:pic>
      <p:pic>
        <p:nvPicPr>
          <p:cNvPr id="14" name="Picture 14" descr="A picture containing outdoor, ground, sport, athletic game&#10;&#10;Description automatically generated">
            <a:extLst>
              <a:ext uri="{FF2B5EF4-FFF2-40B4-BE49-F238E27FC236}">
                <a16:creationId xmlns:a16="http://schemas.microsoft.com/office/drawing/2014/main" id="{DAD0C9E8-C628-18CA-00B1-2E48600F79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1985" y="4413131"/>
            <a:ext cx="1808672" cy="17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FC917-CCD5-7469-89B3-219C8D7B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66" r="5595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BF4071-54D5-0F27-B819-CF0F4D8E7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16" r="10038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76D500-ED5E-0E13-B5A9-28D5B0EC27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0" r="1623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5748E3-DD87-39EF-7C2D-B2CE60386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89" r="11772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4CDBE-0435-D54B-4E77-CCFF053D33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4" r="11641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014D0-65DF-5667-5AB9-EAF56C1479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5" r="20809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0C0AA-4C2A-81ED-8816-0A02422C5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2" r="20010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20CA4C-6E9B-3FB8-3ED5-A6FACFE29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1" r="10773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F8CF06-1F02-1E62-7ABA-833A48FBC9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46" r="-3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ool with a hot tub and palm trees&#10;&#10;Description automatically generated">
            <a:extLst>
              <a:ext uri="{FF2B5EF4-FFF2-40B4-BE49-F238E27FC236}">
                <a16:creationId xmlns:a16="http://schemas.microsoft.com/office/drawing/2014/main" id="{B2FA6A00-3F0E-C7B3-C243-DBBB0FE3A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96"/>
          <a:stretch/>
        </p:blipFill>
        <p:spPr>
          <a:xfrm rot="5400000">
            <a:off x="-1397201" y="1397203"/>
            <a:ext cx="6858000" cy="4063593"/>
          </a:xfrm>
          <a:prstGeom prst="rect">
            <a:avLst/>
          </a:prstGeom>
        </p:spPr>
      </p:pic>
      <p:pic>
        <p:nvPicPr>
          <p:cNvPr id="5" name="Picture 4" descr="A pool with a palm tree and a palm tree in the background&#10;&#10;Description automatically generated">
            <a:extLst>
              <a:ext uri="{FF2B5EF4-FFF2-40B4-BE49-F238E27FC236}">
                <a16:creationId xmlns:a16="http://schemas.microsoft.com/office/drawing/2014/main" id="{C94C8B7E-93EE-6046-E8F5-B9D10A696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 b="15156"/>
          <a:stretch/>
        </p:blipFill>
        <p:spPr>
          <a:xfrm rot="5400000">
            <a:off x="2667000" y="1397203"/>
            <a:ext cx="6858000" cy="4063593"/>
          </a:xfrm>
          <a:prstGeom prst="rect">
            <a:avLst/>
          </a:prstGeom>
        </p:spPr>
      </p:pic>
      <p:pic>
        <p:nvPicPr>
          <p:cNvPr id="7" name="Picture 6" descr="A pool in a house&#10;&#10;Description automatically generated">
            <a:extLst>
              <a:ext uri="{FF2B5EF4-FFF2-40B4-BE49-F238E27FC236}">
                <a16:creationId xmlns:a16="http://schemas.microsoft.com/office/drawing/2014/main" id="{AE123634-3A6C-7218-49B9-1F030A3AD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36743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BC45D-9C10-F727-2B0F-799DFE9B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1406387"/>
            <a:ext cx="3936275" cy="22313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2000">
                <a:latin typeface="Georgia Pro"/>
              </a:rPr>
              <a:t>We immediately order your materials upon receiving a signed contract with 1st deposit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4">
            <a:extLst>
              <a:ext uri="{FF2B5EF4-FFF2-40B4-BE49-F238E27FC236}">
                <a16:creationId xmlns:a16="http://schemas.microsoft.com/office/drawing/2014/main" id="{39FC7D05-0D16-149F-33D1-CCD433F70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0" y="2838380"/>
            <a:ext cx="4572000" cy="118124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3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78464-8E6A-A4AE-133F-059633F61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47481"/>
            <a:ext cx="4244341" cy="26750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>
                <a:latin typeface="Georgia Pro"/>
              </a:rPr>
              <a:t>When your materials arrive they will be delivered to your driveway on a pallet.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picture containing text, outdoor, grass, sidewalk&#10;&#10;Description automatically generated">
            <a:extLst>
              <a:ext uri="{FF2B5EF4-FFF2-40B4-BE49-F238E27FC236}">
                <a16:creationId xmlns:a16="http://schemas.microsoft.com/office/drawing/2014/main" id="{E27B390F-7E35-D7DC-07C2-4F7BFBD5A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4965" y="1825925"/>
            <a:ext cx="5008390" cy="3810000"/>
          </a:xfrm>
        </p:spPr>
      </p:pic>
    </p:spTree>
    <p:extLst>
      <p:ext uri="{BB962C8B-B14F-4D97-AF65-F5344CB8AC3E}">
        <p14:creationId xmlns:p14="http://schemas.microsoft.com/office/powerpoint/2010/main" val="18861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B9EB8-25E0-3D0A-CA48-5ADE41F9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47481"/>
            <a:ext cx="4244341" cy="25329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>
                <a:latin typeface="Georgia Pro"/>
              </a:rPr>
              <a:t>Leak detection will come out and check your pool for any leaks</a:t>
            </a:r>
          </a:p>
        </p:txBody>
      </p:sp>
      <p:pic>
        <p:nvPicPr>
          <p:cNvPr id="4" name="Picture 4" descr="A picture containing swimming&#10;&#10;Description automatically generated">
            <a:extLst>
              <a:ext uri="{FF2B5EF4-FFF2-40B4-BE49-F238E27FC236}">
                <a16:creationId xmlns:a16="http://schemas.microsoft.com/office/drawing/2014/main" id="{2EE61E9C-E40B-58CD-9A8E-AF1BB9BE9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930" b="-2"/>
          <a:stretch/>
        </p:blipFill>
        <p:spPr>
          <a:xfrm>
            <a:off x="5979412" y="756110"/>
            <a:ext cx="5360306" cy="5360306"/>
          </a:xfrm>
          <a:custGeom>
            <a:avLst/>
            <a:gdLst/>
            <a:ahLst/>
            <a:cxnLst/>
            <a:rect l="l" t="t" r="r" b="b"/>
            <a:pathLst>
              <a:path w="5360306" h="5360306">
                <a:moveTo>
                  <a:pt x="2680153" y="0"/>
                </a:moveTo>
                <a:cubicBezTo>
                  <a:pt x="4160361" y="0"/>
                  <a:pt x="5360306" y="1199945"/>
                  <a:pt x="5360306" y="2680153"/>
                </a:cubicBezTo>
                <a:cubicBezTo>
                  <a:pt x="5360306" y="4160361"/>
                  <a:pt x="4160361" y="5360306"/>
                  <a:pt x="2680153" y="5360306"/>
                </a:cubicBezTo>
                <a:cubicBezTo>
                  <a:pt x="1199945" y="5360306"/>
                  <a:pt x="0" y="4160361"/>
                  <a:pt x="0" y="2680153"/>
                </a:cubicBezTo>
                <a:cubicBezTo>
                  <a:pt x="0" y="1199945"/>
                  <a:pt x="1199945" y="0"/>
                  <a:pt x="2680153" y="0"/>
                </a:cubicBez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2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2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3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E386B-E394-3A13-9439-4D3977C8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1406387"/>
            <a:ext cx="3936275" cy="22313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2000">
                <a:latin typeface="Georgia Pro"/>
              </a:rPr>
              <a:t>Once your leak detection is complete Randy Thomas will contact you to schedule our work</a:t>
            </a:r>
          </a:p>
        </p:txBody>
      </p:sp>
      <p:sp>
        <p:nvSpPr>
          <p:cNvPr id="40" name="Rectangle 33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35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C429D0F-88C4-4A97-BBD5-70ABA0E13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708" y="2"/>
            <a:ext cx="6100790" cy="6843619"/>
          </a:xfrm>
        </p:spPr>
      </p:pic>
    </p:spTree>
    <p:extLst>
      <p:ext uri="{BB962C8B-B14F-4D97-AF65-F5344CB8AC3E}">
        <p14:creationId xmlns:p14="http://schemas.microsoft.com/office/powerpoint/2010/main" val="30878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iled swimming pool">
            <a:extLst>
              <a:ext uri="{FF2B5EF4-FFF2-40B4-BE49-F238E27FC236}">
                <a16:creationId xmlns:a16="http://schemas.microsoft.com/office/drawing/2014/main" id="{E811C9F8-319D-A12E-7D35-1B40C02B6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575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 useBgFill="1">
        <p:nvSpPr>
          <p:cNvPr id="26" name="Oval 25">
            <a:extLst>
              <a:ext uri="{FF2B5EF4-FFF2-40B4-BE49-F238E27FC236}">
                <a16:creationId xmlns:a16="http://schemas.microsoft.com/office/drawing/2014/main" id="{5E46B165-E118-452A-83D6-DE891373E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3652" y="1260628"/>
            <a:ext cx="4336744" cy="43367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1B296C-55B6-AEA6-AA43-0248D0C19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522" y="2096563"/>
            <a:ext cx="3425005" cy="16406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2000">
                <a:latin typeface="Georgia Pro"/>
              </a:rPr>
              <a:t> our crew will come out to prep your pool for resurfacing.</a:t>
            </a:r>
          </a:p>
        </p:txBody>
      </p:sp>
    </p:spTree>
    <p:extLst>
      <p:ext uri="{BB962C8B-B14F-4D97-AF65-F5344CB8AC3E}">
        <p14:creationId xmlns:p14="http://schemas.microsoft.com/office/powerpoint/2010/main" val="73610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8CDEF-5CD3-24CB-4005-6BCD14C01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47481"/>
            <a:ext cx="4244341" cy="25329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latin typeface="Georgia Pro"/>
              </a:rPr>
              <a:t>We will neutralize any Chlorine in the pool and drain the water out.</a:t>
            </a:r>
          </a:p>
        </p:txBody>
      </p:sp>
      <p:pic>
        <p:nvPicPr>
          <p:cNvPr id="4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B75DD68A-5FCF-CCE8-1438-CB7415A5E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5" r="21711" b="1"/>
          <a:stretch/>
        </p:blipFill>
        <p:spPr>
          <a:xfrm>
            <a:off x="5979412" y="756110"/>
            <a:ext cx="5360306" cy="5360306"/>
          </a:xfrm>
          <a:custGeom>
            <a:avLst/>
            <a:gdLst/>
            <a:ahLst/>
            <a:cxnLst/>
            <a:rect l="l" t="t" r="r" b="b"/>
            <a:pathLst>
              <a:path w="5360306" h="5360306">
                <a:moveTo>
                  <a:pt x="2680153" y="0"/>
                </a:moveTo>
                <a:cubicBezTo>
                  <a:pt x="4160361" y="0"/>
                  <a:pt x="5360306" y="1199945"/>
                  <a:pt x="5360306" y="2680153"/>
                </a:cubicBezTo>
                <a:cubicBezTo>
                  <a:pt x="5360306" y="4160361"/>
                  <a:pt x="4160361" y="5360306"/>
                  <a:pt x="2680153" y="5360306"/>
                </a:cubicBezTo>
                <a:cubicBezTo>
                  <a:pt x="1199945" y="5360306"/>
                  <a:pt x="0" y="4160361"/>
                  <a:pt x="0" y="2680153"/>
                </a:cubicBezTo>
                <a:cubicBezTo>
                  <a:pt x="0" y="1199945"/>
                  <a:pt x="1199945" y="0"/>
                  <a:pt x="2680153" y="0"/>
                </a:cubicBez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92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709097-1D5E-461B-A75A-2CB4E0B1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E7CE3D-756A-41A4-9B20-2A2FC3A1E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29F7C15-F573-2444-4105-E68586569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7"/>
          <a:stretch/>
        </p:blipFill>
        <p:spPr>
          <a:xfrm>
            <a:off x="316322" y="103162"/>
            <a:ext cx="12191980" cy="6855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F6FD31-68F3-2F62-DE1E-DCB5E7937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585370"/>
            <a:ext cx="9238434" cy="113072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1500" dirty="0">
                <a:solidFill>
                  <a:srgbClr val="FFFFFF"/>
                </a:solidFill>
                <a:latin typeface="Georgia Pro"/>
              </a:rPr>
              <a:t>If you would like a new pool light – this is the time to install – while your pool is empty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7CF948-9F12-4674-98E3-7A7FE57A1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286000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53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rtalVTI">
  <a:themeElements>
    <a:clrScheme name="Earth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398</Words>
  <Application>Microsoft Office PowerPoint</Application>
  <PresentationFormat>Widescreen</PresentationFormat>
  <Paragraphs>39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Georgia</vt:lpstr>
      <vt:lpstr>Georgia Pro</vt:lpstr>
      <vt:lpstr>Trade Gothic Next Cond</vt:lpstr>
      <vt:lpstr>Trade Gothic Next Light</vt:lpstr>
      <vt:lpstr>PortalVTI</vt:lpstr>
      <vt:lpstr>Congratulations!</vt:lpstr>
      <vt:lpstr>Tips for having a successful Renovation</vt:lpstr>
      <vt:lpstr>We immediately order your materials upon receiving a signed contract with 1st deposit</vt:lpstr>
      <vt:lpstr>When your materials arrive they will be delivered to your driveway on a pallet.</vt:lpstr>
      <vt:lpstr>Leak detection will come out and check your pool for any leaks</vt:lpstr>
      <vt:lpstr>Once your leak detection is complete Randy Thomas will contact you to schedule our work</vt:lpstr>
      <vt:lpstr> our crew will come out to prep your pool for resurfacing.</vt:lpstr>
      <vt:lpstr>We will neutralize any Chlorine in the pool and drain the water out.</vt:lpstr>
      <vt:lpstr>If you would like a new pool light – this is the time to install – while your pool is empty</vt:lpstr>
      <vt:lpstr>Once the pool is empty, we will start the demo  - removing any air pockets and all soft spots on surface and prepping the tile</vt:lpstr>
      <vt:lpstr>We will install the new tile and add the inlay tile to the raised areas We will also collect 2nd deposit at this time</vt:lpstr>
      <vt:lpstr>Next the bond coat will be applied</vt:lpstr>
      <vt:lpstr>Now it's time to apply the new surface!</vt:lpstr>
      <vt:lpstr>Time to fill the pool</vt:lpstr>
      <vt:lpstr>Once your pool is filled  - we will collect 3rd and final deposit and weekly aftercare will begin  </vt:lpstr>
      <vt:lpstr>Once the final deposit has been collected you will be emailed your paid invoice, water form and information regarding your aftercare</vt:lpstr>
      <vt:lpstr>    During Aftercare</vt:lpstr>
      <vt:lpstr>Enjoy your new pool!!!!</vt:lpstr>
      <vt:lpstr>Extras – Sun shelf addition Bench addition Crack repairs</vt:lpstr>
      <vt:lpstr>More Extras – Equipment upgrade and heater installs</vt:lpstr>
      <vt:lpstr>Before and After</vt:lpstr>
      <vt:lpstr>Before and After</vt:lpstr>
      <vt:lpstr>Before and after</vt:lpstr>
      <vt:lpstr>More pool renovations by Coastal Pool Renovations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nasha smith</cp:lastModifiedBy>
  <cp:revision>76</cp:revision>
  <dcterms:created xsi:type="dcterms:W3CDTF">2022-12-19T20:25:26Z</dcterms:created>
  <dcterms:modified xsi:type="dcterms:W3CDTF">2023-09-13T18:20:57Z</dcterms:modified>
</cp:coreProperties>
</file>